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Default Extension="wav" ContentType="audio/wav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91" r:id="rId3"/>
    <p:sldId id="292" r:id="rId4"/>
    <p:sldId id="290" r:id="rId5"/>
    <p:sldId id="268" r:id="rId6"/>
    <p:sldId id="269" r:id="rId7"/>
    <p:sldId id="270" r:id="rId8"/>
    <p:sldId id="271" r:id="rId9"/>
    <p:sldId id="273" r:id="rId10"/>
    <p:sldId id="293" r:id="rId11"/>
    <p:sldId id="274" r:id="rId12"/>
    <p:sldId id="275" r:id="rId13"/>
    <p:sldId id="276" r:id="rId14"/>
    <p:sldId id="277" r:id="rId15"/>
    <p:sldId id="278" r:id="rId16"/>
    <p:sldId id="279" r:id="rId17"/>
    <p:sldId id="294" r:id="rId18"/>
    <p:sldId id="280" r:id="rId19"/>
    <p:sldId id="281" r:id="rId20"/>
    <p:sldId id="284" r:id="rId21"/>
    <p:sldId id="285" r:id="rId22"/>
    <p:sldId id="287" r:id="rId23"/>
    <p:sldId id="288" r:id="rId24"/>
    <p:sldId id="296" r:id="rId25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14866"/>
    <a:srgbClr val="91ECFB"/>
    <a:srgbClr val="6AA3BC"/>
    <a:srgbClr val="02C7EA"/>
    <a:srgbClr val="025D79"/>
    <a:srgbClr val="02B4DA"/>
    <a:srgbClr val="FFFFFF"/>
    <a:srgbClr val="E4FCFF"/>
    <a:srgbClr val="1881B0"/>
    <a:srgbClr val="037A9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 autoAdjust="0"/>
    <p:restoredTop sz="94774" autoAdjust="0"/>
  </p:normalViewPr>
  <p:slideViewPr>
    <p:cSldViewPr>
      <p:cViewPr varScale="1">
        <p:scale>
          <a:sx n="140" d="100"/>
          <a:sy n="140" d="100"/>
        </p:scale>
        <p:origin x="-99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0FE180F-B9AC-4CBA-B376-7202B10AFDB6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D8DD64E-849B-46BF-80FE-C7DCBAEFE6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421337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378B0FB-98FC-479E-B2A9-21871468B7A8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879383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AAB3947-EB0E-4952-AAB6-40B7C2FA2A76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980027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8A6684E-9288-4058-91A0-FC651D26FA32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980257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C292638-BF4D-4076-9570-27EF54A6C64F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834288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7F1C4E4-C116-4E54-905C-58C4623BFF62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3280784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B7D26E1-E289-4752-9DC2-4E69237A9B27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731212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01C64A4-CBB1-4ED4-B151-9B657F0C97BC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913067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EB608F-48EA-42C6-9999-C711BC0D2B6F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589068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60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D2DA926-5BFB-41E9-A3D1-38011D84C2D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321281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81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5D3CAE2-DF8C-46B1-A542-AE2B49BED895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1673604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01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BC242B8-1CED-447C-952C-2004E2FBD1E9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101858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21883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B5CFD8-09A2-4B10-AF5F-CC9494698D14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9186243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0AA8F15-F57C-4CDD-8030-5E2EC4392947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778181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5ED41BE-35C7-4B25-A675-5D3E67ACD30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8931710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83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087F77F-ECEA-4F94-9D86-50FC5BDD0F5F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1288642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12A3E7E-2EEF-48BD-B768-431523B02AB9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1800187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3172235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9377C5-5227-4F83-AF24-32F557E50246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363338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C0B53F-4C15-4D55-A761-029B0DA8B3B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486374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36BFA2-BC31-4FA1-AA7B-7DB2AEA20D84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237500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916EF17-5474-444C-B5BC-F09F830C74E5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xmlns="" val="3022795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08DBDA6-54D2-449D-8C2F-B7CFAF7AC74C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69277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022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3941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69036EC-7CDF-4D4A-8EA3-ACC7E06FC1DE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713C1FEB-CA8E-4707-A353-1927E74762F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38888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0B9AD60-13DD-427F-87B1-C732D2CD20A4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9C81D7E-753C-4EA8-A574-57643B1775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4261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470D9B3-7B33-4394-AE3B-2354F4DBFC98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E9D8A0B-85E1-4A77-A118-2056434ACC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3465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536C1D42-94CB-43E0-BCED-49E030A0DADB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EADC77A-F12D-4ADF-A186-3C0F971214F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1917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C21BA69-E2C2-46C9-9FF1-B7591C4556AF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CA24087-47CA-4D7B-A608-8EB02B1F42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65989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1248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rgbClr val="022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920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78713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9543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14232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87579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987E9AA-40E9-4147-A6F6-4AC1BDDCF4ED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0638F1E-22C3-4941-9A9F-B049A79A2F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62890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50FBEC9-7B56-45AB-91CD-DDCED57A5657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9506706-76C2-406A-AD4A-6E1F9C5405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62213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ADF7166A-B836-4358-A580-5C6F71409A0E}" type="datetimeFigureOut">
              <a:rPr lang="zh-CN" altLang="en-US"/>
              <a:pPr>
                <a:defRPr/>
              </a:pPr>
              <a:t>2017/7/7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4228EF6-8EE5-4CB2-BFED-2FD908A2E5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548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34" r:id="rId3"/>
    <p:sldLayoutId id="2147483720" r:id="rId4"/>
    <p:sldLayoutId id="2147483721" r:id="rId5"/>
    <p:sldLayoutId id="2147483722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23" r:id="rId15"/>
  </p:sldLayoutIdLst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microsoft.com/office/2007/relationships/media" Target="../media/media1.wav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20.png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6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01" name="椭圆 11900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6" name="椭圆 5505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7" name="椭圆 5506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9" name="椭圆 5508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0" name="椭圆 5509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1" name="椭圆 5510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2" name="椭圆 5511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3" name="椭圆 5512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4" name="椭圆 5513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8" name="椭圆 5507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5" name="椭圆 5514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874" name="Freeform 21"/>
          <p:cNvSpPr>
            <a:spLocks/>
          </p:cNvSpPr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5" name="Freeform 22"/>
          <p:cNvSpPr>
            <a:spLocks/>
          </p:cNvSpPr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7" name="Freeform 24"/>
          <p:cNvSpPr>
            <a:spLocks/>
          </p:cNvSpPr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8" name="Freeform 25"/>
          <p:cNvSpPr>
            <a:spLocks/>
          </p:cNvSpPr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文本框 20"/>
          <p:cNvSpPr txBox="1"/>
          <p:nvPr/>
        </p:nvSpPr>
        <p:spPr bwMode="auto">
          <a:xfrm>
            <a:off x="2349735" y="878153"/>
            <a:ext cx="4344459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 smtClean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2018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26478" y="3116160"/>
            <a:ext cx="4057864" cy="436733"/>
            <a:chOff x="3078163" y="3596641"/>
            <a:chExt cx="2865437" cy="308396"/>
          </a:xfrm>
        </p:grpSpPr>
        <p:sp>
          <p:nvSpPr>
            <p:cNvPr id="5498" name="圆角矩形 5497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32757" y="3609402"/>
              <a:ext cx="130447" cy="2825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2000" b="1" dirty="0">
                <a:ln w="38100">
                  <a:noFill/>
                </a:ln>
                <a:solidFill>
                  <a:srgbClr val="91ECF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7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427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en-US" altLang="zh-CN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sz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0" name="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612560" y="-956642"/>
            <a:ext cx="609600" cy="6096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626170" y="3165009"/>
            <a:ext cx="3600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b="1" dirty="0">
                <a:ln w="38100">
                  <a:noFill/>
                </a:ln>
                <a:solidFill>
                  <a:srgbClr val="91ECF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 PRESENTATION</a:t>
            </a:r>
            <a:endParaRPr lang="zh-CN" altLang="en-US" b="1" dirty="0">
              <a:ln w="38100">
                <a:noFill/>
              </a:ln>
              <a:solidFill>
                <a:srgbClr val="91ECF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3" dur="2500" fill="hold"/>
                                        <p:tgtEl>
                                          <p:spTgt spid="119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5" dur="2500" fill="hold"/>
                                        <p:tgtEl>
                                          <p:spTgt spid="55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7" dur="2500" fill="hold"/>
                                        <p:tgtEl>
                                          <p:spTgt spid="55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29" dur="2500" fill="hold"/>
                                        <p:tgtEl>
                                          <p:spTgt spid="55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1" dur="2500" fill="hold"/>
                                        <p:tgtEl>
                                          <p:spTgt spid="55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3" dur="2500" fill="hold"/>
                                        <p:tgtEl>
                                          <p:spTgt spid="55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5" dur="2500" fill="hold"/>
                                        <p:tgtEl>
                                          <p:spTgt spid="55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7" dur="2500" fill="hold"/>
                                        <p:tgtEl>
                                          <p:spTgt spid="55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39" dur="2500" fill="hold"/>
                                        <p:tgtEl>
                                          <p:spTgt spid="55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1" dur="2500" fill="hold"/>
                                        <p:tgtEl>
                                          <p:spTgt spid="55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3" dur="2500" fill="hold"/>
                                        <p:tgtEl>
                                          <p:spTgt spid="55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5" dur="3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30000" fill="hold"/>
                                        <p:tgtEl>
                                          <p:spTgt spid="118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video>
          </p:childTnLst>
        </p:cTn>
      </p:par>
    </p:tnLst>
    <p:bldLst>
      <p:bldP spid="11876" grpId="1" animBg="1"/>
      <p:bldP spid="5506" grpId="0" animBg="1"/>
      <p:bldP spid="5510" grpId="0" animBg="1"/>
      <p:bldP spid="5512" grpId="0" animBg="1"/>
      <p:bldP spid="5514" grpId="0" animBg="1"/>
      <p:bldP spid="5508" grpId="0" animBg="1"/>
      <p:bldP spid="28" grpId="1" animBg="1"/>
      <p:bldP spid="21" grpId="0"/>
      <p:bldP spid="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6"/>
          <p:cNvSpPr txBox="1">
            <a:spLocks noChangeArrowheads="1"/>
          </p:cNvSpPr>
          <p:nvPr/>
        </p:nvSpPr>
        <p:spPr bwMode="auto">
          <a:xfrm>
            <a:off x="1072560" y="1023645"/>
            <a:ext cx="2834430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 smtClean="0"/>
              <a:t>02</a:t>
            </a:r>
            <a:endParaRPr lang="zh-CN" altLang="en-US" sz="19900" dirty="0"/>
          </a:p>
        </p:txBody>
      </p:sp>
      <p:sp>
        <p:nvSpPr>
          <p:cNvPr id="10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22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26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934197" y="3986216"/>
            <a:ext cx="2224293" cy="630125"/>
            <a:chOff x="1121522" y="3624266"/>
            <a:chExt cx="2224293" cy="630125"/>
          </a:xfrm>
        </p:grpSpPr>
        <p:sp>
          <p:nvSpPr>
            <p:cNvPr id="61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676607" y="1583460"/>
            <a:ext cx="1259792" cy="246221"/>
            <a:chOff x="1676607" y="1583460"/>
            <a:chExt cx="1259792" cy="246221"/>
          </a:xfrm>
        </p:grpSpPr>
        <p:sp>
          <p:nvSpPr>
            <p:cNvPr id="63" name="文本框 69"/>
            <p:cNvSpPr txBox="1">
              <a:spLocks noChangeArrowheads="1"/>
            </p:cNvSpPr>
            <p:nvPr/>
          </p:nvSpPr>
          <p:spPr bwMode="auto">
            <a:xfrm>
              <a:off x="1676607" y="15834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12263" y="1600200"/>
              <a:ext cx="1224136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1011175" y="154279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28%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1011175" y="197713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94%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011175" y="234289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47%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011175" y="276961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28%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03555" y="319633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60%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3639297" y="3986216"/>
            <a:ext cx="2224293" cy="630125"/>
            <a:chOff x="1121522" y="3624266"/>
            <a:chExt cx="2224293" cy="630125"/>
          </a:xfrm>
        </p:grpSpPr>
        <p:sp>
          <p:nvSpPr>
            <p:cNvPr id="79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6310107" y="3986216"/>
            <a:ext cx="2224293" cy="630125"/>
            <a:chOff x="1121522" y="3624266"/>
            <a:chExt cx="2224293" cy="630125"/>
          </a:xfrm>
        </p:grpSpPr>
        <p:sp>
          <p:nvSpPr>
            <p:cNvPr id="82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84" name="矩形 83"/>
          <p:cNvSpPr/>
          <p:nvPr/>
        </p:nvSpPr>
        <p:spPr>
          <a:xfrm>
            <a:off x="104475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75747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39780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676607" y="2002560"/>
            <a:ext cx="6063745" cy="246221"/>
            <a:chOff x="1676607" y="2002560"/>
            <a:chExt cx="6063745" cy="246221"/>
          </a:xfrm>
        </p:grpSpPr>
        <p:sp>
          <p:nvSpPr>
            <p:cNvPr id="87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1712262" y="201930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676607" y="2375940"/>
            <a:ext cx="3255433" cy="246221"/>
            <a:chOff x="1676607" y="1583460"/>
            <a:chExt cx="3255433" cy="246221"/>
          </a:xfrm>
        </p:grpSpPr>
        <p:sp>
          <p:nvSpPr>
            <p:cNvPr id="92" name="文本框 69"/>
            <p:cNvSpPr txBox="1">
              <a:spLocks noChangeArrowheads="1"/>
            </p:cNvSpPr>
            <p:nvPr/>
          </p:nvSpPr>
          <p:spPr bwMode="auto">
            <a:xfrm>
              <a:off x="1676607" y="15834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1712262" y="1600200"/>
              <a:ext cx="3219778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676607" y="2795040"/>
            <a:ext cx="1887281" cy="246221"/>
            <a:chOff x="1676607" y="2002560"/>
            <a:chExt cx="1887281" cy="246221"/>
          </a:xfrm>
        </p:grpSpPr>
        <p:sp>
          <p:nvSpPr>
            <p:cNvPr id="95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1712262" y="2019300"/>
              <a:ext cx="1851626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676607" y="3221760"/>
            <a:ext cx="5055633" cy="246221"/>
            <a:chOff x="1676607" y="2002560"/>
            <a:chExt cx="5055633" cy="246221"/>
          </a:xfrm>
        </p:grpSpPr>
        <p:sp>
          <p:nvSpPr>
            <p:cNvPr id="98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1712262" y="2019300"/>
              <a:ext cx="5019978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1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18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18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18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4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4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5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5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5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5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/>
          <p:bldP spid="74" grpId="0"/>
          <p:bldP spid="75" grpId="0"/>
          <p:bldP spid="76" grpId="0"/>
          <p:bldP spid="77" grpId="0"/>
          <p:bldP spid="84" grpId="0" animBg="1"/>
          <p:bldP spid="85" grpId="0" animBg="1"/>
          <p:bldP spid="8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/>
          <p:bldP spid="74" grpId="0"/>
          <p:bldP spid="75" grpId="0"/>
          <p:bldP spid="76" grpId="0"/>
          <p:bldP spid="77" grpId="0"/>
          <p:bldP spid="84" grpId="0" animBg="1"/>
          <p:bldP spid="85" grpId="0" animBg="1"/>
          <p:bldP spid="8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03"/>
          <p:cNvSpPr>
            <a:spLocks/>
          </p:cNvSpPr>
          <p:nvPr/>
        </p:nvSpPr>
        <p:spPr bwMode="auto">
          <a:xfrm>
            <a:off x="0" y="3210870"/>
            <a:ext cx="9144000" cy="2382210"/>
          </a:xfrm>
          <a:custGeom>
            <a:avLst/>
            <a:gdLst>
              <a:gd name="T0" fmla="*/ 7303347 w 2623"/>
              <a:gd name="T1" fmla="*/ 63500 h 1592"/>
              <a:gd name="T2" fmla="*/ 5497555 w 2623"/>
              <a:gd name="T3" fmla="*/ 827088 h 1592"/>
              <a:gd name="T4" fmla="*/ 3688278 w 2623"/>
              <a:gd name="T5" fmla="*/ 168275 h 1592"/>
              <a:gd name="T6" fmla="*/ 1830194 w 2623"/>
              <a:gd name="T7" fmla="*/ 503238 h 1592"/>
              <a:gd name="T8" fmla="*/ 0 w 2623"/>
              <a:gd name="T9" fmla="*/ 1304925 h 1592"/>
              <a:gd name="T10" fmla="*/ 0 w 2623"/>
              <a:gd name="T11" fmla="*/ 2527300 h 1592"/>
              <a:gd name="T12" fmla="*/ 9144000 w 2623"/>
              <a:gd name="T13" fmla="*/ 2527300 h 1592"/>
              <a:gd name="T14" fmla="*/ 9144000 w 2623"/>
              <a:gd name="T15" fmla="*/ 0 h 1592"/>
              <a:gd name="T16" fmla="*/ 7303347 w 2623"/>
              <a:gd name="T17" fmla="*/ 63500 h 15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23" h="1592">
                <a:moveTo>
                  <a:pt x="2095" y="40"/>
                </a:moveTo>
                <a:lnTo>
                  <a:pt x="1577" y="521"/>
                </a:lnTo>
                <a:lnTo>
                  <a:pt x="1058" y="106"/>
                </a:lnTo>
                <a:lnTo>
                  <a:pt x="525" y="317"/>
                </a:lnTo>
                <a:lnTo>
                  <a:pt x="0" y="822"/>
                </a:lnTo>
                <a:lnTo>
                  <a:pt x="0" y="1592"/>
                </a:lnTo>
                <a:lnTo>
                  <a:pt x="2623" y="1592"/>
                </a:lnTo>
                <a:lnTo>
                  <a:pt x="2623" y="0"/>
                </a:lnTo>
                <a:lnTo>
                  <a:pt x="2095" y="40"/>
                </a:lnTo>
                <a:close/>
              </a:path>
            </a:pathLst>
          </a:custGeom>
          <a:noFill/>
          <a:ln w="3175">
            <a:solidFill>
              <a:srgbClr val="91ECFB">
                <a:alpha val="56000"/>
              </a:srgbClr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Freeform 204"/>
          <p:cNvSpPr>
            <a:spLocks/>
          </p:cNvSpPr>
          <p:nvPr/>
        </p:nvSpPr>
        <p:spPr bwMode="auto">
          <a:xfrm>
            <a:off x="0" y="1996441"/>
            <a:ext cx="9144000" cy="3238500"/>
          </a:xfrm>
          <a:custGeom>
            <a:avLst/>
            <a:gdLst>
              <a:gd name="T0" fmla="*/ 9144000 w 2623"/>
              <a:gd name="T1" fmla="*/ 0 h 1469"/>
              <a:gd name="T2" fmla="*/ 9144000 w 2623"/>
              <a:gd name="T3" fmla="*/ 2332037 h 1469"/>
              <a:gd name="T4" fmla="*/ 0 w 2623"/>
              <a:gd name="T5" fmla="*/ 2332037 h 1469"/>
              <a:gd name="T6" fmla="*/ 0 w 2623"/>
              <a:gd name="T7" fmla="*/ 1238250 h 1469"/>
              <a:gd name="T8" fmla="*/ 1830194 w 2623"/>
              <a:gd name="T9" fmla="*/ 796925 h 1469"/>
              <a:gd name="T10" fmla="*/ 3688278 w 2623"/>
              <a:gd name="T11" fmla="*/ 1211262 h 1469"/>
              <a:gd name="T12" fmla="*/ 5497555 w 2623"/>
              <a:gd name="T13" fmla="*/ 865187 h 1469"/>
              <a:gd name="T14" fmla="*/ 7303347 w 2623"/>
              <a:gd name="T15" fmla="*/ 827087 h 1469"/>
              <a:gd name="T16" fmla="*/ 9144000 w 2623"/>
              <a:gd name="T17" fmla="*/ 0 h 14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23" h="1469">
                <a:moveTo>
                  <a:pt x="2623" y="0"/>
                </a:moveTo>
                <a:lnTo>
                  <a:pt x="2623" y="1469"/>
                </a:lnTo>
                <a:lnTo>
                  <a:pt x="0" y="1469"/>
                </a:lnTo>
                <a:lnTo>
                  <a:pt x="0" y="780"/>
                </a:lnTo>
                <a:lnTo>
                  <a:pt x="525" y="502"/>
                </a:lnTo>
                <a:lnTo>
                  <a:pt x="1058" y="763"/>
                </a:lnTo>
                <a:lnTo>
                  <a:pt x="1577" y="545"/>
                </a:lnTo>
                <a:lnTo>
                  <a:pt x="2095" y="521"/>
                </a:lnTo>
                <a:lnTo>
                  <a:pt x="2623" y="0"/>
                </a:lnTo>
                <a:close/>
              </a:path>
            </a:pathLst>
          </a:custGeom>
          <a:noFill/>
          <a:ln w="3175">
            <a:solidFill>
              <a:srgbClr val="91ECFB">
                <a:alpha val="56000"/>
              </a:srgbClr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5" name="Freeform 206"/>
          <p:cNvSpPr>
            <a:spLocks/>
          </p:cNvSpPr>
          <p:nvPr/>
        </p:nvSpPr>
        <p:spPr bwMode="auto">
          <a:xfrm>
            <a:off x="0" y="4146550"/>
            <a:ext cx="9144000" cy="996950"/>
          </a:xfrm>
          <a:custGeom>
            <a:avLst/>
            <a:gdLst>
              <a:gd name="T0" fmla="*/ 1830194 w 2623"/>
              <a:gd name="T1" fmla="*/ 87313 h 628"/>
              <a:gd name="T2" fmla="*/ 3688278 w 2623"/>
              <a:gd name="T3" fmla="*/ 134938 h 628"/>
              <a:gd name="T4" fmla="*/ 5497555 w 2623"/>
              <a:gd name="T5" fmla="*/ 0 h 628"/>
              <a:gd name="T6" fmla="*/ 7303347 w 2623"/>
              <a:gd name="T7" fmla="*/ 642938 h 628"/>
              <a:gd name="T8" fmla="*/ 9144000 w 2623"/>
              <a:gd name="T9" fmla="*/ 293688 h 628"/>
              <a:gd name="T10" fmla="*/ 9144000 w 2623"/>
              <a:gd name="T11" fmla="*/ 996950 h 628"/>
              <a:gd name="T12" fmla="*/ 0 w 2623"/>
              <a:gd name="T13" fmla="*/ 996950 h 628"/>
              <a:gd name="T14" fmla="*/ 0 w 2623"/>
              <a:gd name="T15" fmla="*/ 282575 h 628"/>
              <a:gd name="T16" fmla="*/ 1830194 w 2623"/>
              <a:gd name="T17" fmla="*/ 87313 h 62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connsiteX0" fmla="*/ 2002 w 10000"/>
              <a:gd name="connsiteY0" fmla="*/ 876 h 10000"/>
              <a:gd name="connsiteX1" fmla="*/ 4009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6449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  <a:gd name="connsiteX0" fmla="*/ 2002 w 10000"/>
              <a:gd name="connsiteY0" fmla="*/ 876 h 10000"/>
              <a:gd name="connsiteX1" fmla="*/ 4033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6449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  <a:gd name="connsiteX0" fmla="*/ 2002 w 10000"/>
              <a:gd name="connsiteY0" fmla="*/ 876 h 10000"/>
              <a:gd name="connsiteX1" fmla="*/ 4033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4793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000">
                <a:moveTo>
                  <a:pt x="2002" y="876"/>
                </a:moveTo>
                <a:lnTo>
                  <a:pt x="4033" y="4411"/>
                </a:lnTo>
                <a:lnTo>
                  <a:pt x="6012" y="0"/>
                </a:lnTo>
                <a:lnTo>
                  <a:pt x="7987" y="4793"/>
                </a:lnTo>
                <a:lnTo>
                  <a:pt x="10000" y="2946"/>
                </a:lnTo>
                <a:lnTo>
                  <a:pt x="10000" y="10000"/>
                </a:lnTo>
                <a:lnTo>
                  <a:pt x="0" y="10000"/>
                </a:lnTo>
                <a:lnTo>
                  <a:pt x="0" y="2834"/>
                </a:lnTo>
                <a:lnTo>
                  <a:pt x="2002" y="876"/>
                </a:lnTo>
                <a:close/>
              </a:path>
            </a:pathLst>
          </a:custGeom>
          <a:solidFill>
            <a:srgbClr val="014866"/>
          </a:solidFill>
          <a:ln w="3175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565591" y="2457768"/>
            <a:ext cx="571044" cy="2075180"/>
            <a:chOff x="1548831" y="2813050"/>
            <a:chExt cx="571237" cy="2074364"/>
          </a:xfrm>
        </p:grpSpPr>
        <p:grpSp>
          <p:nvGrpSpPr>
            <p:cNvPr id="32798" name="组合 14"/>
            <p:cNvGrpSpPr>
              <a:grpSpLocks/>
            </p:cNvGrpSpPr>
            <p:nvPr/>
          </p:nvGrpSpPr>
          <p:grpSpPr bwMode="auto">
            <a:xfrm>
              <a:off x="1548831" y="2813050"/>
              <a:ext cx="571237" cy="561754"/>
              <a:chOff x="1504381" y="2876550"/>
              <a:chExt cx="571237" cy="561754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1504381" y="2876550"/>
                <a:ext cx="562165" cy="561754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802" name="矩形 16"/>
              <p:cNvSpPr>
                <a:spLocks noChangeArrowheads="1"/>
              </p:cNvSpPr>
              <p:nvPr/>
            </p:nvSpPr>
            <p:spPr bwMode="auto">
              <a:xfrm>
                <a:off x="1531695" y="3001782"/>
                <a:ext cx="543923" cy="3076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68%</a:t>
                </a:r>
                <a:endParaRPr lang="zh-CN" altLang="en-US" sz="14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任意多边形 29"/>
            <p:cNvSpPr/>
            <p:nvPr/>
          </p:nvSpPr>
          <p:spPr>
            <a:xfrm>
              <a:off x="1832295" y="3374804"/>
              <a:ext cx="45734" cy="1202217"/>
            </a:xfrm>
            <a:custGeom>
              <a:avLst/>
              <a:gdLst>
                <a:gd name="connsiteX0" fmla="*/ 0 w 0"/>
                <a:gd name="connsiteY0" fmla="*/ 844550 h 844550"/>
                <a:gd name="connsiteX1" fmla="*/ 0 w 0"/>
                <a:gd name="connsiteY1" fmla="*/ 0 h 8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844550">
                  <a:moveTo>
                    <a:pt x="0" y="8445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800" name="矩形 33"/>
            <p:cNvSpPr>
              <a:spLocks noChangeArrowheads="1"/>
            </p:cNvSpPr>
            <p:nvPr/>
          </p:nvSpPr>
          <p:spPr bwMode="auto">
            <a:xfrm>
              <a:off x="1575236" y="4641193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3416299" y="2588231"/>
            <a:ext cx="586283" cy="2305050"/>
            <a:chOff x="3409381" y="2552700"/>
            <a:chExt cx="586481" cy="2304257"/>
          </a:xfrm>
        </p:grpSpPr>
        <p:grpSp>
          <p:nvGrpSpPr>
            <p:cNvPr id="32793" name="组合 17"/>
            <p:cNvGrpSpPr>
              <a:grpSpLocks/>
            </p:cNvGrpSpPr>
            <p:nvPr/>
          </p:nvGrpSpPr>
          <p:grpSpPr bwMode="auto">
            <a:xfrm>
              <a:off x="3409381" y="2552700"/>
              <a:ext cx="586481" cy="561782"/>
              <a:chOff x="3409381" y="2552700"/>
              <a:chExt cx="586481" cy="561782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3409381" y="2552700"/>
                <a:ext cx="562165" cy="561782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97" name="矩形 19"/>
              <p:cNvSpPr>
                <a:spLocks noChangeArrowheads="1"/>
              </p:cNvSpPr>
              <p:nvPr/>
            </p:nvSpPr>
            <p:spPr bwMode="auto">
              <a:xfrm>
                <a:off x="3451940" y="2685551"/>
                <a:ext cx="543922" cy="3076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71%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任意多边形 26"/>
            <p:cNvSpPr/>
            <p:nvPr/>
          </p:nvSpPr>
          <p:spPr>
            <a:xfrm flipH="1">
              <a:off x="3638377" y="3119243"/>
              <a:ext cx="45734" cy="1426065"/>
            </a:xfrm>
            <a:custGeom>
              <a:avLst/>
              <a:gdLst>
                <a:gd name="connsiteX0" fmla="*/ 0 w 0"/>
                <a:gd name="connsiteY0" fmla="*/ 0 h 1162050"/>
                <a:gd name="connsiteX1" fmla="*/ 0 w 0"/>
                <a:gd name="connsiteY1" fmla="*/ 116205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62050">
                  <a:moveTo>
                    <a:pt x="0" y="0"/>
                  </a:moveTo>
                  <a:lnTo>
                    <a:pt x="0" y="116205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95" name="矩形 34"/>
            <p:cNvSpPr>
              <a:spLocks noChangeArrowheads="1"/>
            </p:cNvSpPr>
            <p:nvPr/>
          </p:nvSpPr>
          <p:spPr bwMode="auto">
            <a:xfrm>
              <a:off x="3432611" y="4610736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5210174" y="2508055"/>
            <a:ext cx="582474" cy="2025650"/>
            <a:chOff x="5210839" y="3143250"/>
            <a:chExt cx="581243" cy="2024581"/>
          </a:xfrm>
        </p:grpSpPr>
        <p:grpSp>
          <p:nvGrpSpPr>
            <p:cNvPr id="32788" name="组合 20"/>
            <p:cNvGrpSpPr>
              <a:grpSpLocks/>
            </p:cNvGrpSpPr>
            <p:nvPr/>
          </p:nvGrpSpPr>
          <p:grpSpPr bwMode="auto">
            <a:xfrm>
              <a:off x="5210839" y="3143250"/>
              <a:ext cx="581243" cy="561678"/>
              <a:chOff x="5210839" y="3181350"/>
              <a:chExt cx="581243" cy="561678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210839" y="3181350"/>
                <a:ext cx="560787" cy="56167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92" name="矩形 22"/>
              <p:cNvSpPr>
                <a:spLocks noChangeArrowheads="1"/>
              </p:cNvSpPr>
              <p:nvPr/>
            </p:nvSpPr>
            <p:spPr bwMode="auto">
              <a:xfrm>
                <a:off x="5249492" y="3300926"/>
                <a:ext cx="542590" cy="3076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32%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5492816" y="3706710"/>
              <a:ext cx="45622" cy="1070997"/>
            </a:xfrm>
            <a:custGeom>
              <a:avLst/>
              <a:gdLst>
                <a:gd name="connsiteX0" fmla="*/ 0 w 0"/>
                <a:gd name="connsiteY0" fmla="*/ 406400 h 406400"/>
                <a:gd name="connsiteX1" fmla="*/ 0 w 0"/>
                <a:gd name="connsiteY1" fmla="*/ 0 h 40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06400">
                  <a:moveTo>
                    <a:pt x="0" y="40640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90" name="矩形 35"/>
            <p:cNvSpPr>
              <a:spLocks noChangeArrowheads="1"/>
            </p:cNvSpPr>
            <p:nvPr/>
          </p:nvSpPr>
          <p:spPr bwMode="auto">
            <a:xfrm>
              <a:off x="5258183" y="4921610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>
            <a:grpSpLocks/>
          </p:cNvGrpSpPr>
          <p:nvPr/>
        </p:nvGrpSpPr>
        <p:grpSpPr bwMode="auto">
          <a:xfrm>
            <a:off x="7026271" y="2424440"/>
            <a:ext cx="561975" cy="2514601"/>
            <a:chOff x="7026641" y="2438400"/>
            <a:chExt cx="562165" cy="2513925"/>
          </a:xfrm>
        </p:grpSpPr>
        <p:grpSp>
          <p:nvGrpSpPr>
            <p:cNvPr id="32783" name="组合 23"/>
            <p:cNvGrpSpPr>
              <a:grpSpLocks/>
            </p:cNvGrpSpPr>
            <p:nvPr/>
          </p:nvGrpSpPr>
          <p:grpSpPr bwMode="auto">
            <a:xfrm>
              <a:off x="7026641" y="2438400"/>
              <a:ext cx="562165" cy="561824"/>
              <a:chOff x="6982191" y="2438400"/>
              <a:chExt cx="562165" cy="561824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6982191" y="2438400"/>
                <a:ext cx="562165" cy="561824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87" name="矩形 25"/>
              <p:cNvSpPr>
                <a:spLocks noChangeArrowheads="1"/>
              </p:cNvSpPr>
              <p:nvPr/>
            </p:nvSpPr>
            <p:spPr bwMode="auto">
              <a:xfrm>
                <a:off x="6998707" y="2562214"/>
                <a:ext cx="543922" cy="3076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79%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" name="任意多边形 27"/>
            <p:cNvSpPr/>
            <p:nvPr/>
          </p:nvSpPr>
          <p:spPr>
            <a:xfrm>
              <a:off x="7309310" y="3003398"/>
              <a:ext cx="45734" cy="1632771"/>
            </a:xfrm>
            <a:custGeom>
              <a:avLst/>
              <a:gdLst>
                <a:gd name="connsiteX0" fmla="*/ 0 w 0"/>
                <a:gd name="connsiteY0" fmla="*/ 1778000 h 1778000"/>
                <a:gd name="connsiteX1" fmla="*/ 0 w 0"/>
                <a:gd name="connsiteY1" fmla="*/ 0 h 17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78000">
                  <a:moveTo>
                    <a:pt x="0" y="177800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85" name="矩形 36"/>
            <p:cNvSpPr>
              <a:spLocks noChangeArrowheads="1"/>
            </p:cNvSpPr>
            <p:nvPr/>
          </p:nvSpPr>
          <p:spPr bwMode="auto">
            <a:xfrm>
              <a:off x="7071161" y="4706104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34197" y="1517336"/>
            <a:ext cx="2224293" cy="630125"/>
            <a:chOff x="1121522" y="3624266"/>
            <a:chExt cx="2224293" cy="630125"/>
          </a:xfrm>
        </p:grpSpPr>
        <p:sp>
          <p:nvSpPr>
            <p:cNvPr id="42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639297" y="1517336"/>
            <a:ext cx="2224293" cy="630125"/>
            <a:chOff x="1121522" y="3624266"/>
            <a:chExt cx="2224293" cy="630125"/>
          </a:xfrm>
        </p:grpSpPr>
        <p:sp>
          <p:nvSpPr>
            <p:cNvPr id="45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310107" y="1517336"/>
            <a:ext cx="2224293" cy="630125"/>
            <a:chOff x="1121522" y="3624266"/>
            <a:chExt cx="2224293" cy="630125"/>
          </a:xfrm>
        </p:grpSpPr>
        <p:sp>
          <p:nvSpPr>
            <p:cNvPr id="48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104475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75747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39780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3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50" grpId="0" animBg="1"/>
      <p:bldP spid="51" grpId="0" animBg="1"/>
      <p:bldP spid="5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3855678" y="2604231"/>
            <a:ext cx="1009650" cy="1009650"/>
            <a:chOff x="2962275" y="1133475"/>
            <a:chExt cx="1009650" cy="1009650"/>
          </a:xfrm>
        </p:grpSpPr>
        <p:sp>
          <p:nvSpPr>
            <p:cNvPr id="34830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34831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34832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B</a:t>
                </a:r>
                <a:endParaRPr lang="zh-CN" altLang="en-US" sz="2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4833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5230813" y="1579011"/>
            <a:ext cx="3460750" cy="747311"/>
            <a:chOff x="5383069" y="2162354"/>
            <a:chExt cx="3461053" cy="747124"/>
          </a:xfrm>
        </p:grpSpPr>
        <p:sp>
          <p:nvSpPr>
            <p:cNvPr id="34823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4824" name="文本框 7"/>
            <p:cNvSpPr txBox="1">
              <a:spLocks noChangeArrowheads="1"/>
            </p:cNvSpPr>
            <p:nvPr/>
          </p:nvSpPr>
          <p:spPr bwMode="auto">
            <a:xfrm>
              <a:off x="5383069" y="2162354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3855678" y="1446944"/>
            <a:ext cx="1009650" cy="1009650"/>
            <a:chOff x="2962275" y="1133475"/>
            <a:chExt cx="1009650" cy="1009650"/>
          </a:xfrm>
        </p:grpSpPr>
        <p:sp>
          <p:nvSpPr>
            <p:cNvPr id="39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41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</a:t>
                </a:r>
                <a:endParaRPr lang="zh-CN" altLang="en-US" sz="2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3855678" y="3761519"/>
            <a:ext cx="1009650" cy="1009650"/>
            <a:chOff x="2962275" y="1133475"/>
            <a:chExt cx="1009650" cy="1009650"/>
          </a:xfrm>
        </p:grpSpPr>
        <p:sp>
          <p:nvSpPr>
            <p:cNvPr id="44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46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</a:t>
                </a:r>
                <a:endParaRPr lang="zh-CN" altLang="en-US" sz="2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7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8" name="组合 47"/>
          <p:cNvGrpSpPr>
            <a:grpSpLocks/>
          </p:cNvGrpSpPr>
          <p:nvPr/>
        </p:nvGrpSpPr>
        <p:grpSpPr bwMode="auto">
          <a:xfrm>
            <a:off x="5230813" y="3864111"/>
            <a:ext cx="3460750" cy="766361"/>
            <a:chOff x="5383069" y="2143308"/>
            <a:chExt cx="3461053" cy="766170"/>
          </a:xfrm>
        </p:grpSpPr>
        <p:sp>
          <p:nvSpPr>
            <p:cNvPr id="49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50" name="文本框 7"/>
            <p:cNvSpPr txBox="1">
              <a:spLocks noChangeArrowheads="1"/>
            </p:cNvSpPr>
            <p:nvPr/>
          </p:nvSpPr>
          <p:spPr bwMode="auto">
            <a:xfrm>
              <a:off x="5383069" y="2143308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53" name="任意多边形 52"/>
          <p:cNvSpPr/>
          <p:nvPr/>
        </p:nvSpPr>
        <p:spPr>
          <a:xfrm>
            <a:off x="5196650" y="262328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3" cstate="screen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294236" y="2655308"/>
            <a:ext cx="3469309" cy="766361"/>
            <a:chOff x="5410038" y="2143308"/>
            <a:chExt cx="3469613" cy="766170"/>
          </a:xfrm>
        </p:grpSpPr>
        <p:sp>
          <p:nvSpPr>
            <p:cNvPr id="55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56" name="文本框 7"/>
            <p:cNvSpPr txBox="1">
              <a:spLocks noChangeArrowheads="1"/>
            </p:cNvSpPr>
            <p:nvPr/>
          </p:nvSpPr>
          <p:spPr bwMode="auto">
            <a:xfrm>
              <a:off x="6095106" y="2143308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63" name="任意多边形 62"/>
          <p:cNvSpPr/>
          <p:nvPr/>
        </p:nvSpPr>
        <p:spPr>
          <a:xfrm flipH="1">
            <a:off x="531940" y="150060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5" cstate="screen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4" name="任意多边形 63"/>
          <p:cNvSpPr/>
          <p:nvPr/>
        </p:nvSpPr>
        <p:spPr>
          <a:xfrm flipH="1">
            <a:off x="531940" y="382470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7" cstate="screen">
              <a:extLst>
                <a:ext uri="{BEBA8EAE-BF5A-486C-A8C5-ECC9F3942E4B}">
                  <a14:imgProps xmlns:a14="http://schemas.microsoft.com/office/drawing/2010/main" xmlns="">
                    <a14:imgLayer r:embed="rId8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3" grpId="0" animBg="1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>
            <a:spLocks noChangeArrowheads="1"/>
          </p:cNvSpPr>
          <p:nvPr/>
        </p:nvSpPr>
        <p:spPr bwMode="auto">
          <a:xfrm>
            <a:off x="2035493" y="3493770"/>
            <a:ext cx="1039812" cy="1039813"/>
          </a:xfrm>
          <a:prstGeom prst="ellipse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椭圆 5"/>
          <p:cNvSpPr>
            <a:spLocks noChangeArrowheads="1"/>
          </p:cNvSpPr>
          <p:nvPr/>
        </p:nvSpPr>
        <p:spPr bwMode="auto">
          <a:xfrm>
            <a:off x="4516755" y="1530033"/>
            <a:ext cx="1038225" cy="1038225"/>
          </a:xfrm>
          <a:prstGeom prst="ellipse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765493" y="1530032"/>
            <a:ext cx="1038225" cy="1038225"/>
            <a:chOff x="2067744" y="1369405"/>
            <a:chExt cx="1038974" cy="1038977"/>
          </a:xfrm>
        </p:grpSpPr>
        <p:sp>
          <p:nvSpPr>
            <p:cNvPr id="36912" name="椭圆 2"/>
            <p:cNvSpPr>
              <a:spLocks noChangeArrowheads="1"/>
            </p:cNvSpPr>
            <p:nvPr/>
          </p:nvSpPr>
          <p:spPr bwMode="auto">
            <a:xfrm>
              <a:off x="2067744" y="1369405"/>
              <a:ext cx="1038974" cy="1038977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13" name="Freeform 9"/>
            <p:cNvSpPr>
              <a:spLocks noEditPoints="1"/>
            </p:cNvSpPr>
            <p:nvPr/>
          </p:nvSpPr>
          <p:spPr bwMode="auto">
            <a:xfrm>
              <a:off x="2346201" y="1599383"/>
              <a:ext cx="530350" cy="581468"/>
            </a:xfrm>
            <a:custGeom>
              <a:avLst/>
              <a:gdLst>
                <a:gd name="T0" fmla="*/ 530350 w 2210"/>
                <a:gd name="T1" fmla="*/ 330864 h 2427"/>
                <a:gd name="T2" fmla="*/ 530350 w 2210"/>
                <a:gd name="T3" fmla="*/ 328708 h 2427"/>
                <a:gd name="T4" fmla="*/ 528910 w 2210"/>
                <a:gd name="T5" fmla="*/ 312656 h 2427"/>
                <a:gd name="T6" fmla="*/ 350127 w 2210"/>
                <a:gd name="T7" fmla="*/ 63729 h 2427"/>
                <a:gd name="T8" fmla="*/ 330689 w 2210"/>
                <a:gd name="T9" fmla="*/ 75229 h 2427"/>
                <a:gd name="T10" fmla="*/ 498193 w 2210"/>
                <a:gd name="T11" fmla="*/ 268333 h 2427"/>
                <a:gd name="T12" fmla="*/ 392123 w 2210"/>
                <a:gd name="T13" fmla="*/ 289656 h 2427"/>
                <a:gd name="T14" fmla="*/ 266615 w 2210"/>
                <a:gd name="T15" fmla="*/ 289656 h 2427"/>
                <a:gd name="T16" fmla="*/ 141107 w 2210"/>
                <a:gd name="T17" fmla="*/ 289656 h 2427"/>
                <a:gd name="T18" fmla="*/ 29997 w 2210"/>
                <a:gd name="T19" fmla="*/ 272406 h 2427"/>
                <a:gd name="T20" fmla="*/ 264455 w 2210"/>
                <a:gd name="T21" fmla="*/ 75708 h 2427"/>
                <a:gd name="T22" fmla="*/ 277654 w 2210"/>
                <a:gd name="T23" fmla="*/ 12698 h 2427"/>
                <a:gd name="T24" fmla="*/ 251256 w 2210"/>
                <a:gd name="T25" fmla="*/ 12698 h 2427"/>
                <a:gd name="T26" fmla="*/ 240 w 2210"/>
                <a:gd name="T27" fmla="*/ 312656 h 2427"/>
                <a:gd name="T28" fmla="*/ 0 w 2210"/>
                <a:gd name="T29" fmla="*/ 330864 h 2427"/>
                <a:gd name="T30" fmla="*/ 27597 w 2210"/>
                <a:gd name="T31" fmla="*/ 332541 h 2427"/>
                <a:gd name="T32" fmla="*/ 78233 w 2210"/>
                <a:gd name="T33" fmla="*/ 278635 h 2427"/>
                <a:gd name="T34" fmla="*/ 128388 w 2210"/>
                <a:gd name="T35" fmla="*/ 331583 h 2427"/>
                <a:gd name="T36" fmla="*/ 128388 w 2210"/>
                <a:gd name="T37" fmla="*/ 332302 h 2427"/>
                <a:gd name="T38" fmla="*/ 128388 w 2210"/>
                <a:gd name="T39" fmla="*/ 332541 h 2427"/>
                <a:gd name="T40" fmla="*/ 153825 w 2210"/>
                <a:gd name="T41" fmla="*/ 332541 h 2427"/>
                <a:gd name="T42" fmla="*/ 153825 w 2210"/>
                <a:gd name="T43" fmla="*/ 332302 h 2427"/>
                <a:gd name="T44" fmla="*/ 153586 w 2210"/>
                <a:gd name="T45" fmla="*/ 331343 h 2427"/>
                <a:gd name="T46" fmla="*/ 203981 w 2210"/>
                <a:gd name="T47" fmla="*/ 278635 h 2427"/>
                <a:gd name="T48" fmla="*/ 252936 w 2210"/>
                <a:gd name="T49" fmla="*/ 486354 h 2427"/>
                <a:gd name="T50" fmla="*/ 198461 w 2210"/>
                <a:gd name="T51" fmla="*/ 555114 h 2427"/>
                <a:gd name="T52" fmla="*/ 125748 w 2210"/>
                <a:gd name="T53" fmla="*/ 482520 h 2427"/>
                <a:gd name="T54" fmla="*/ 198461 w 2210"/>
                <a:gd name="T55" fmla="*/ 581468 h 2427"/>
                <a:gd name="T56" fmla="*/ 279334 w 2210"/>
                <a:gd name="T57" fmla="*/ 489229 h 2427"/>
                <a:gd name="T58" fmla="*/ 329489 w 2210"/>
                <a:gd name="T59" fmla="*/ 278635 h 2427"/>
                <a:gd name="T60" fmla="*/ 379644 w 2210"/>
                <a:gd name="T61" fmla="*/ 331343 h 2427"/>
                <a:gd name="T62" fmla="*/ 379644 w 2210"/>
                <a:gd name="T63" fmla="*/ 332302 h 2427"/>
                <a:gd name="T64" fmla="*/ 379644 w 2210"/>
                <a:gd name="T65" fmla="*/ 332541 h 2427"/>
                <a:gd name="T66" fmla="*/ 404842 w 2210"/>
                <a:gd name="T67" fmla="*/ 332541 h 2427"/>
                <a:gd name="T68" fmla="*/ 404842 w 2210"/>
                <a:gd name="T69" fmla="*/ 332302 h 2427"/>
                <a:gd name="T70" fmla="*/ 404842 w 2210"/>
                <a:gd name="T71" fmla="*/ 331583 h 2427"/>
                <a:gd name="T72" fmla="*/ 454997 w 2210"/>
                <a:gd name="T73" fmla="*/ 278635 h 2427"/>
                <a:gd name="T74" fmla="*/ 503952 w 2210"/>
                <a:gd name="T75" fmla="*/ 330864 h 2427"/>
                <a:gd name="T76" fmla="*/ 503952 w 2210"/>
                <a:gd name="T77" fmla="*/ 330864 h 2427"/>
                <a:gd name="T78" fmla="*/ 530350 w 2210"/>
                <a:gd name="T79" fmla="*/ 332541 h 2427"/>
                <a:gd name="T80" fmla="*/ 530350 w 2210"/>
                <a:gd name="T81" fmla="*/ 331343 h 2427"/>
                <a:gd name="T82" fmla="*/ 530350 w 2210"/>
                <a:gd name="T83" fmla="*/ 330864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760730" y="3477895"/>
            <a:ext cx="1039813" cy="1038225"/>
            <a:chOff x="3931100" y="2374405"/>
            <a:chExt cx="1038974" cy="1038976"/>
          </a:xfrm>
        </p:grpSpPr>
        <p:sp>
          <p:nvSpPr>
            <p:cNvPr id="36910" name="椭圆 7"/>
            <p:cNvSpPr>
              <a:spLocks noChangeArrowheads="1"/>
            </p:cNvSpPr>
            <p:nvPr/>
          </p:nvSpPr>
          <p:spPr bwMode="auto">
            <a:xfrm>
              <a:off x="3931100" y="2374405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11" name="Freeform 5"/>
            <p:cNvSpPr>
              <a:spLocks noEditPoints="1"/>
            </p:cNvSpPr>
            <p:nvPr/>
          </p:nvSpPr>
          <p:spPr bwMode="auto">
            <a:xfrm>
              <a:off x="4202372" y="2645059"/>
              <a:ext cx="523232" cy="490366"/>
            </a:xfrm>
            <a:custGeom>
              <a:avLst/>
              <a:gdLst>
                <a:gd name="T0" fmla="*/ 518975 w 2950"/>
                <a:gd name="T1" fmla="*/ 146312 h 2765"/>
                <a:gd name="T2" fmla="*/ 425858 w 2950"/>
                <a:gd name="T3" fmla="*/ 7981 h 2765"/>
                <a:gd name="T4" fmla="*/ 410781 w 2950"/>
                <a:gd name="T5" fmla="*/ 0 h 2765"/>
                <a:gd name="T6" fmla="*/ 112628 w 2950"/>
                <a:gd name="T7" fmla="*/ 0 h 2765"/>
                <a:gd name="T8" fmla="*/ 97552 w 2950"/>
                <a:gd name="T9" fmla="*/ 7981 h 2765"/>
                <a:gd name="T10" fmla="*/ 4434 w 2950"/>
                <a:gd name="T11" fmla="*/ 146312 h 2765"/>
                <a:gd name="T12" fmla="*/ 4966 w 2950"/>
                <a:gd name="T13" fmla="*/ 167416 h 2765"/>
                <a:gd name="T14" fmla="*/ 247249 w 2950"/>
                <a:gd name="T15" fmla="*/ 483272 h 2765"/>
                <a:gd name="T16" fmla="*/ 261616 w 2950"/>
                <a:gd name="T17" fmla="*/ 490366 h 2765"/>
                <a:gd name="T18" fmla="*/ 275983 w 2950"/>
                <a:gd name="T19" fmla="*/ 483272 h 2765"/>
                <a:gd name="T20" fmla="*/ 518266 w 2950"/>
                <a:gd name="T21" fmla="*/ 167416 h 2765"/>
                <a:gd name="T22" fmla="*/ 518975 w 2950"/>
                <a:gd name="T23" fmla="*/ 146312 h 2765"/>
                <a:gd name="T24" fmla="*/ 333804 w 2950"/>
                <a:gd name="T25" fmla="*/ 167239 h 2765"/>
                <a:gd name="T26" fmla="*/ 261616 w 2950"/>
                <a:gd name="T27" fmla="*/ 430955 h 2765"/>
                <a:gd name="T28" fmla="*/ 189605 w 2950"/>
                <a:gd name="T29" fmla="*/ 167239 h 2765"/>
                <a:gd name="T30" fmla="*/ 333804 w 2950"/>
                <a:gd name="T31" fmla="*/ 167239 h 2765"/>
                <a:gd name="T32" fmla="*/ 194926 w 2950"/>
                <a:gd name="T33" fmla="*/ 145425 h 2765"/>
                <a:gd name="T34" fmla="*/ 261616 w 2950"/>
                <a:gd name="T35" fmla="*/ 38662 h 2765"/>
                <a:gd name="T36" fmla="*/ 328306 w 2950"/>
                <a:gd name="T37" fmla="*/ 145425 h 2765"/>
                <a:gd name="T38" fmla="*/ 194926 w 2950"/>
                <a:gd name="T39" fmla="*/ 145425 h 2765"/>
                <a:gd name="T40" fmla="*/ 285915 w 2950"/>
                <a:gd name="T41" fmla="*/ 36356 h 2765"/>
                <a:gd name="T42" fmla="*/ 390562 w 2950"/>
                <a:gd name="T43" fmla="*/ 36356 h 2765"/>
                <a:gd name="T44" fmla="*/ 346575 w 2950"/>
                <a:gd name="T45" fmla="*/ 133365 h 2765"/>
                <a:gd name="T46" fmla="*/ 285915 w 2950"/>
                <a:gd name="T47" fmla="*/ 36356 h 2765"/>
                <a:gd name="T48" fmla="*/ 176835 w 2950"/>
                <a:gd name="T49" fmla="*/ 133365 h 2765"/>
                <a:gd name="T50" fmla="*/ 132848 w 2950"/>
                <a:gd name="T51" fmla="*/ 36356 h 2765"/>
                <a:gd name="T52" fmla="*/ 237494 w 2950"/>
                <a:gd name="T53" fmla="*/ 36356 h 2765"/>
                <a:gd name="T54" fmla="*/ 176835 w 2950"/>
                <a:gd name="T55" fmla="*/ 133365 h 2765"/>
                <a:gd name="T56" fmla="*/ 231464 w 2950"/>
                <a:gd name="T57" fmla="*/ 402934 h 2765"/>
                <a:gd name="T58" fmla="*/ 50550 w 2950"/>
                <a:gd name="T59" fmla="*/ 167239 h 2765"/>
                <a:gd name="T60" fmla="*/ 166902 w 2950"/>
                <a:gd name="T61" fmla="*/ 167239 h 2765"/>
                <a:gd name="T62" fmla="*/ 231464 w 2950"/>
                <a:gd name="T63" fmla="*/ 402934 h 2765"/>
                <a:gd name="T64" fmla="*/ 356330 w 2950"/>
                <a:gd name="T65" fmla="*/ 167239 h 2765"/>
                <a:gd name="T66" fmla="*/ 472682 w 2950"/>
                <a:gd name="T67" fmla="*/ 167239 h 2765"/>
                <a:gd name="T68" fmla="*/ 291946 w 2950"/>
                <a:gd name="T69" fmla="*/ 402934 h 2765"/>
                <a:gd name="T70" fmla="*/ 356330 w 2950"/>
                <a:gd name="T71" fmla="*/ 167239 h 2765"/>
                <a:gd name="T72" fmla="*/ 474634 w 2950"/>
                <a:gd name="T73" fmla="*/ 145425 h 2765"/>
                <a:gd name="T74" fmla="*/ 365021 w 2950"/>
                <a:gd name="T75" fmla="*/ 145425 h 2765"/>
                <a:gd name="T76" fmla="*/ 409008 w 2950"/>
                <a:gd name="T77" fmla="*/ 48239 h 2765"/>
                <a:gd name="T78" fmla="*/ 474634 w 2950"/>
                <a:gd name="T79" fmla="*/ 145425 h 2765"/>
                <a:gd name="T80" fmla="*/ 114224 w 2950"/>
                <a:gd name="T81" fmla="*/ 48239 h 2765"/>
                <a:gd name="T82" fmla="*/ 158389 w 2950"/>
                <a:gd name="T83" fmla="*/ 145425 h 2765"/>
                <a:gd name="T84" fmla="*/ 48598 w 2950"/>
                <a:gd name="T85" fmla="*/ 145425 h 2765"/>
                <a:gd name="T86" fmla="*/ 114224 w 2950"/>
                <a:gd name="T87" fmla="*/ 48239 h 2765"/>
                <a:gd name="T88" fmla="*/ 114224 w 2950"/>
                <a:gd name="T89" fmla="*/ 48239 h 2765"/>
                <a:gd name="T90" fmla="*/ 114224 w 2950"/>
                <a:gd name="T91" fmla="*/ 48239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>
            <a:grpSpLocks/>
          </p:cNvGrpSpPr>
          <p:nvPr/>
        </p:nvGrpSpPr>
        <p:grpSpPr bwMode="auto">
          <a:xfrm>
            <a:off x="3286443" y="3493770"/>
            <a:ext cx="1039812" cy="1039813"/>
            <a:chOff x="4589904" y="3334096"/>
            <a:chExt cx="1038974" cy="1038976"/>
          </a:xfrm>
        </p:grpSpPr>
        <p:sp>
          <p:nvSpPr>
            <p:cNvPr id="36908" name="椭圆 12"/>
            <p:cNvSpPr>
              <a:spLocks noChangeArrowheads="1"/>
            </p:cNvSpPr>
            <p:nvPr/>
          </p:nvSpPr>
          <p:spPr bwMode="auto">
            <a:xfrm>
              <a:off x="4589904" y="3334096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09" name="Freeform 17"/>
            <p:cNvSpPr>
              <a:spLocks noEditPoints="1"/>
            </p:cNvSpPr>
            <p:nvPr/>
          </p:nvSpPr>
          <p:spPr bwMode="auto">
            <a:xfrm>
              <a:off x="4841751" y="3594153"/>
              <a:ext cx="530350" cy="487210"/>
            </a:xfrm>
            <a:custGeom>
              <a:avLst/>
              <a:gdLst>
                <a:gd name="T0" fmla="*/ 287091 w 2069"/>
                <a:gd name="T1" fmla="*/ 0 h 1899"/>
                <a:gd name="T2" fmla="*/ 48447 w 2069"/>
                <a:gd name="T3" fmla="*/ 199348 h 1899"/>
                <a:gd name="T4" fmla="*/ 0 w 2069"/>
                <a:gd name="T5" fmla="*/ 199348 h 1899"/>
                <a:gd name="T6" fmla="*/ 66390 w 2069"/>
                <a:gd name="T7" fmla="*/ 287862 h 1899"/>
                <a:gd name="T8" fmla="*/ 132523 w 2069"/>
                <a:gd name="T9" fmla="*/ 199348 h 1899"/>
                <a:gd name="T10" fmla="*/ 92792 w 2069"/>
                <a:gd name="T11" fmla="*/ 199348 h 1899"/>
                <a:gd name="T12" fmla="*/ 287091 w 2069"/>
                <a:gd name="T13" fmla="*/ 44385 h 1899"/>
                <a:gd name="T14" fmla="*/ 486005 w 2069"/>
                <a:gd name="T15" fmla="*/ 243733 h 1899"/>
                <a:gd name="T16" fmla="*/ 287091 w 2069"/>
                <a:gd name="T17" fmla="*/ 443081 h 1899"/>
                <a:gd name="T18" fmla="*/ 122270 w 2069"/>
                <a:gd name="T19" fmla="*/ 354311 h 1899"/>
                <a:gd name="T20" fmla="*/ 70748 w 2069"/>
                <a:gd name="T21" fmla="*/ 354311 h 1899"/>
                <a:gd name="T22" fmla="*/ 287091 w 2069"/>
                <a:gd name="T23" fmla="*/ 487210 h 1899"/>
                <a:gd name="T24" fmla="*/ 530350 w 2069"/>
                <a:gd name="T25" fmla="*/ 243733 h 1899"/>
                <a:gd name="T26" fmla="*/ 287091 w 2069"/>
                <a:gd name="T27" fmla="*/ 0 h 1899"/>
                <a:gd name="T28" fmla="*/ 276838 w 2069"/>
                <a:gd name="T29" fmla="*/ 88514 h 1899"/>
                <a:gd name="T30" fmla="*/ 276838 w 2069"/>
                <a:gd name="T31" fmla="*/ 250917 h 1899"/>
                <a:gd name="T32" fmla="*/ 391675 w 2069"/>
                <a:gd name="T33" fmla="*/ 318906 h 1899"/>
                <a:gd name="T34" fmla="*/ 402184 w 2069"/>
                <a:gd name="T35" fmla="*/ 299664 h 1899"/>
                <a:gd name="T36" fmla="*/ 298883 w 2069"/>
                <a:gd name="T37" fmla="*/ 237576 h 1899"/>
                <a:gd name="T38" fmla="*/ 298883 w 2069"/>
                <a:gd name="T39" fmla="*/ 88514 h 1899"/>
                <a:gd name="T40" fmla="*/ 276838 w 2069"/>
                <a:gd name="T41" fmla="*/ 88514 h 1899"/>
                <a:gd name="T42" fmla="*/ 276838 w 2069"/>
                <a:gd name="T43" fmla="*/ 88514 h 1899"/>
                <a:gd name="T44" fmla="*/ 276838 w 2069"/>
                <a:gd name="T45" fmla="*/ 88514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3257868" y="1530033"/>
            <a:ext cx="1039812" cy="1038225"/>
            <a:chOff x="4561329" y="1369404"/>
            <a:chExt cx="1038974" cy="1038976"/>
          </a:xfrm>
        </p:grpSpPr>
        <p:sp>
          <p:nvSpPr>
            <p:cNvPr id="36906" name="椭圆 4"/>
            <p:cNvSpPr>
              <a:spLocks noChangeArrowheads="1"/>
            </p:cNvSpPr>
            <p:nvPr/>
          </p:nvSpPr>
          <p:spPr bwMode="auto">
            <a:xfrm>
              <a:off x="4561329" y="1369404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07" name="Freeform 25"/>
            <p:cNvSpPr>
              <a:spLocks noEditPoints="1"/>
            </p:cNvSpPr>
            <p:nvPr/>
          </p:nvSpPr>
          <p:spPr bwMode="auto">
            <a:xfrm>
              <a:off x="4879852" y="1668708"/>
              <a:ext cx="416048" cy="499968"/>
            </a:xfrm>
            <a:custGeom>
              <a:avLst/>
              <a:gdLst>
                <a:gd name="T0" fmla="*/ 208024 w 2214"/>
                <a:gd name="T1" fmla="*/ 499968 h 2664"/>
                <a:gd name="T2" fmla="*/ 202199 w 2214"/>
                <a:gd name="T3" fmla="*/ 497716 h 2664"/>
                <a:gd name="T4" fmla="*/ 102039 w 2214"/>
                <a:gd name="T5" fmla="*/ 437660 h 2664"/>
                <a:gd name="T6" fmla="*/ 32510 w 2214"/>
                <a:gd name="T7" fmla="*/ 361839 h 2664"/>
                <a:gd name="T8" fmla="*/ 0 w 2214"/>
                <a:gd name="T9" fmla="*/ 252611 h 2664"/>
                <a:gd name="T10" fmla="*/ 0 w 2214"/>
                <a:gd name="T11" fmla="*/ 44854 h 2664"/>
                <a:gd name="T12" fmla="*/ 15785 w 2214"/>
                <a:gd name="T13" fmla="*/ 44854 h 2664"/>
                <a:gd name="T14" fmla="*/ 96026 w 2214"/>
                <a:gd name="T15" fmla="*/ 40163 h 2664"/>
                <a:gd name="T16" fmla="*/ 196937 w 2214"/>
                <a:gd name="T17" fmla="*/ 11073 h 2664"/>
                <a:gd name="T18" fmla="*/ 208024 w 2214"/>
                <a:gd name="T19" fmla="*/ 0 h 2664"/>
                <a:gd name="T20" fmla="*/ 219111 w 2214"/>
                <a:gd name="T21" fmla="*/ 11073 h 2664"/>
                <a:gd name="T22" fmla="*/ 320398 w 2214"/>
                <a:gd name="T23" fmla="*/ 40163 h 2664"/>
                <a:gd name="T24" fmla="*/ 400263 w 2214"/>
                <a:gd name="T25" fmla="*/ 44854 h 2664"/>
                <a:gd name="T26" fmla="*/ 416048 w 2214"/>
                <a:gd name="T27" fmla="*/ 44854 h 2664"/>
                <a:gd name="T28" fmla="*/ 416048 w 2214"/>
                <a:gd name="T29" fmla="*/ 252611 h 2664"/>
                <a:gd name="T30" fmla="*/ 383538 w 2214"/>
                <a:gd name="T31" fmla="*/ 361839 h 2664"/>
                <a:gd name="T32" fmla="*/ 314009 w 2214"/>
                <a:gd name="T33" fmla="*/ 437660 h 2664"/>
                <a:gd name="T34" fmla="*/ 213849 w 2214"/>
                <a:gd name="T35" fmla="*/ 497716 h 2664"/>
                <a:gd name="T36" fmla="*/ 208024 w 2214"/>
                <a:gd name="T37" fmla="*/ 499968 h 2664"/>
                <a:gd name="T38" fmla="*/ 31382 w 2214"/>
                <a:gd name="T39" fmla="*/ 76009 h 2664"/>
                <a:gd name="T40" fmla="*/ 31382 w 2214"/>
                <a:gd name="T41" fmla="*/ 252611 h 2664"/>
                <a:gd name="T42" fmla="*/ 121582 w 2214"/>
                <a:gd name="T43" fmla="*/ 413262 h 2664"/>
                <a:gd name="T44" fmla="*/ 208024 w 2214"/>
                <a:gd name="T45" fmla="*/ 465999 h 2664"/>
                <a:gd name="T46" fmla="*/ 295030 w 2214"/>
                <a:gd name="T47" fmla="*/ 412699 h 2664"/>
                <a:gd name="T48" fmla="*/ 384666 w 2214"/>
                <a:gd name="T49" fmla="*/ 252611 h 2664"/>
                <a:gd name="T50" fmla="*/ 384666 w 2214"/>
                <a:gd name="T51" fmla="*/ 76009 h 2664"/>
                <a:gd name="T52" fmla="*/ 316828 w 2214"/>
                <a:gd name="T53" fmla="*/ 71317 h 2664"/>
                <a:gd name="T54" fmla="*/ 208024 w 2214"/>
                <a:gd name="T55" fmla="*/ 42039 h 2664"/>
                <a:gd name="T56" fmla="*/ 99220 w 2214"/>
                <a:gd name="T57" fmla="*/ 71317 h 2664"/>
                <a:gd name="T58" fmla="*/ 31382 w 2214"/>
                <a:gd name="T59" fmla="*/ 76009 h 2664"/>
                <a:gd name="T60" fmla="*/ 236587 w 2214"/>
                <a:gd name="T61" fmla="*/ 81639 h 2664"/>
                <a:gd name="T62" fmla="*/ 118388 w 2214"/>
                <a:gd name="T63" fmla="*/ 282640 h 2664"/>
                <a:gd name="T64" fmla="*/ 223433 w 2214"/>
                <a:gd name="T65" fmla="*/ 234595 h 2664"/>
                <a:gd name="T66" fmla="*/ 197125 w 2214"/>
                <a:gd name="T67" fmla="*/ 405192 h 2664"/>
                <a:gd name="T68" fmla="*/ 328479 w 2214"/>
                <a:gd name="T69" fmla="*/ 160275 h 2664"/>
                <a:gd name="T70" fmla="*/ 232077 w 2214"/>
                <a:gd name="T71" fmla="*/ 182233 h 2664"/>
                <a:gd name="T72" fmla="*/ 236587 w 2214"/>
                <a:gd name="T73" fmla="*/ 81639 h 2664"/>
                <a:gd name="T74" fmla="*/ 236587 w 2214"/>
                <a:gd name="T75" fmla="*/ 81639 h 2664"/>
                <a:gd name="T76" fmla="*/ 236587 w 2214"/>
                <a:gd name="T77" fmla="*/ 81639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>
            <a:grpSpLocks/>
          </p:cNvGrpSpPr>
          <p:nvPr/>
        </p:nvGrpSpPr>
        <p:grpSpPr bwMode="auto">
          <a:xfrm>
            <a:off x="1978343" y="1530033"/>
            <a:ext cx="1042987" cy="1038225"/>
            <a:chOff x="3281822" y="1369404"/>
            <a:chExt cx="1042131" cy="1038976"/>
          </a:xfrm>
        </p:grpSpPr>
        <p:grpSp>
          <p:nvGrpSpPr>
            <p:cNvPr id="36900" name="组合 27"/>
            <p:cNvGrpSpPr>
              <a:grpSpLocks/>
            </p:cNvGrpSpPr>
            <p:nvPr/>
          </p:nvGrpSpPr>
          <p:grpSpPr bwMode="auto">
            <a:xfrm>
              <a:off x="3281822" y="1369404"/>
              <a:ext cx="1042131" cy="1038976"/>
              <a:chOff x="3281822" y="1369404"/>
              <a:chExt cx="1042131" cy="1038976"/>
            </a:xfrm>
          </p:grpSpPr>
          <p:sp>
            <p:nvSpPr>
              <p:cNvPr id="36904" name="椭圆 3"/>
              <p:cNvSpPr>
                <a:spLocks noChangeArrowheads="1"/>
              </p:cNvSpPr>
              <p:nvPr/>
            </p:nvSpPr>
            <p:spPr bwMode="auto">
              <a:xfrm>
                <a:off x="3281822" y="1369404"/>
                <a:ext cx="1038974" cy="1038976"/>
              </a:xfrm>
              <a:prstGeom prst="ellipse">
                <a:avLst/>
              </a:prstGeom>
              <a:blipFill dpi="0" rotWithShape="1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6905" name="椭圆 17"/>
              <p:cNvSpPr>
                <a:spLocks noChangeArrowheads="1"/>
              </p:cNvSpPr>
              <p:nvPr/>
            </p:nvSpPr>
            <p:spPr bwMode="auto">
              <a:xfrm>
                <a:off x="3284979" y="1369404"/>
                <a:ext cx="1038974" cy="1038976"/>
              </a:xfrm>
              <a:prstGeom prst="ellipse">
                <a:avLst/>
              </a:prstGeom>
              <a:solidFill>
                <a:schemeClr val="tx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6901" name="组合 39"/>
            <p:cNvGrpSpPr>
              <a:grpSpLocks/>
            </p:cNvGrpSpPr>
            <p:nvPr/>
          </p:nvGrpSpPr>
          <p:grpSpPr bwMode="auto">
            <a:xfrm>
              <a:off x="3357766" y="1612484"/>
              <a:ext cx="958917" cy="473235"/>
              <a:chOff x="1643266" y="2050634"/>
              <a:chExt cx="958917" cy="473235"/>
            </a:xfrm>
          </p:grpSpPr>
          <p:sp>
            <p:nvSpPr>
              <p:cNvPr id="36902" name="文本框 40"/>
              <p:cNvSpPr txBox="1">
                <a:spLocks noChangeArrowheads="1"/>
              </p:cNvSpPr>
              <p:nvPr/>
            </p:nvSpPr>
            <p:spPr bwMode="auto">
              <a:xfrm>
                <a:off x="1865599" y="2050634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903" name="矩形 41"/>
              <p:cNvSpPr>
                <a:spLocks noChangeArrowheads="1"/>
              </p:cNvSpPr>
              <p:nvPr/>
            </p:nvSpPr>
            <p:spPr bwMode="auto">
              <a:xfrm>
                <a:off x="1643266" y="23084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1" name="组合 50"/>
          <p:cNvGrpSpPr>
            <a:grpSpLocks/>
          </p:cNvGrpSpPr>
          <p:nvPr/>
        </p:nvGrpSpPr>
        <p:grpSpPr bwMode="auto">
          <a:xfrm>
            <a:off x="4516755" y="3493770"/>
            <a:ext cx="1038226" cy="1039814"/>
            <a:chOff x="5819026" y="3334096"/>
            <a:chExt cx="1038975" cy="1038977"/>
          </a:xfrm>
        </p:grpSpPr>
        <p:grpSp>
          <p:nvGrpSpPr>
            <p:cNvPr id="36894" name="组合 25"/>
            <p:cNvGrpSpPr>
              <a:grpSpLocks/>
            </p:cNvGrpSpPr>
            <p:nvPr/>
          </p:nvGrpSpPr>
          <p:grpSpPr bwMode="auto">
            <a:xfrm>
              <a:off x="5819026" y="3334096"/>
              <a:ext cx="1038975" cy="1038977"/>
              <a:chOff x="5819026" y="3334096"/>
              <a:chExt cx="1038975" cy="1038977"/>
            </a:xfrm>
          </p:grpSpPr>
          <p:sp>
            <p:nvSpPr>
              <p:cNvPr id="36898" name="椭圆 13"/>
              <p:cNvSpPr>
                <a:spLocks noChangeArrowheads="1"/>
              </p:cNvSpPr>
              <p:nvPr/>
            </p:nvSpPr>
            <p:spPr bwMode="auto">
              <a:xfrm>
                <a:off x="5819026" y="3334096"/>
                <a:ext cx="1038974" cy="1038976"/>
              </a:xfrm>
              <a:prstGeom prst="ellipse">
                <a:avLst/>
              </a:prstGeom>
              <a:blipFill dpi="0" rotWithShape="1">
                <a:blip r:embed="rId6" cstate="print"/>
                <a:srcRect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6899" name="椭圆 20"/>
              <p:cNvSpPr>
                <a:spLocks noChangeArrowheads="1"/>
              </p:cNvSpPr>
              <p:nvPr/>
            </p:nvSpPr>
            <p:spPr bwMode="auto">
              <a:xfrm>
                <a:off x="5819027" y="3334097"/>
                <a:ext cx="1038974" cy="1038976"/>
              </a:xfrm>
              <a:prstGeom prst="ellipse">
                <a:avLst/>
              </a:prstGeom>
              <a:solidFill>
                <a:schemeClr val="tx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6895" name="组合 42"/>
            <p:cNvGrpSpPr>
              <a:grpSpLocks/>
            </p:cNvGrpSpPr>
            <p:nvPr/>
          </p:nvGrpSpPr>
          <p:grpSpPr bwMode="auto">
            <a:xfrm>
              <a:off x="5872366" y="3584159"/>
              <a:ext cx="958917" cy="473235"/>
              <a:chOff x="1643266" y="2050634"/>
              <a:chExt cx="958917" cy="473235"/>
            </a:xfrm>
          </p:grpSpPr>
          <p:sp>
            <p:nvSpPr>
              <p:cNvPr id="36896" name="文本框 43"/>
              <p:cNvSpPr txBox="1">
                <a:spLocks noChangeArrowheads="1"/>
              </p:cNvSpPr>
              <p:nvPr/>
            </p:nvSpPr>
            <p:spPr bwMode="auto">
              <a:xfrm>
                <a:off x="1865599" y="2050634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897" name="矩形 44"/>
              <p:cNvSpPr>
                <a:spLocks noChangeArrowheads="1"/>
              </p:cNvSpPr>
              <p:nvPr/>
            </p:nvSpPr>
            <p:spPr bwMode="auto">
              <a:xfrm>
                <a:off x="1643266" y="23084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6" name="组合 55"/>
          <p:cNvGrpSpPr>
            <a:grpSpLocks/>
          </p:cNvGrpSpPr>
          <p:nvPr/>
        </p:nvGrpSpPr>
        <p:grpSpPr bwMode="auto">
          <a:xfrm>
            <a:off x="6237605" y="1991677"/>
            <a:ext cx="2133600" cy="759771"/>
            <a:chOff x="5859319" y="2341434"/>
            <a:chExt cx="2133275" cy="759709"/>
          </a:xfrm>
        </p:grpSpPr>
        <p:sp>
          <p:nvSpPr>
            <p:cNvPr id="36886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  <p:sp>
          <p:nvSpPr>
            <p:cNvPr id="58" name="文本框 57"/>
            <p:cNvSpPr txBox="1">
              <a:spLocks noChangeArrowheads="1"/>
            </p:cNvSpPr>
            <p:nvPr/>
          </p:nvSpPr>
          <p:spPr bwMode="auto">
            <a:xfrm>
              <a:off x="5859319" y="2341434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>
            <a:grpSpLocks/>
          </p:cNvGrpSpPr>
          <p:nvPr/>
        </p:nvGrpSpPr>
        <p:grpSpPr bwMode="auto">
          <a:xfrm>
            <a:off x="6321743" y="1584008"/>
            <a:ext cx="919162" cy="338137"/>
            <a:chOff x="6776649" y="1368574"/>
            <a:chExt cx="919551" cy="338624"/>
          </a:xfrm>
        </p:grpSpPr>
        <p:sp>
          <p:nvSpPr>
            <p:cNvPr id="36884" name="圆角矩形 59"/>
            <p:cNvSpPr>
              <a:spLocks noChangeArrowheads="1"/>
            </p:cNvSpPr>
            <p:nvPr/>
          </p:nvSpPr>
          <p:spPr bwMode="auto">
            <a:xfrm>
              <a:off x="6776649" y="1368574"/>
              <a:ext cx="919551" cy="317351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885" name="文本框 60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1,647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>
            <a:grpSpLocks/>
          </p:cNvGrpSpPr>
          <p:nvPr/>
        </p:nvGrpSpPr>
        <p:grpSpPr bwMode="auto">
          <a:xfrm>
            <a:off x="6237605" y="3729040"/>
            <a:ext cx="2133600" cy="775011"/>
            <a:chOff x="5859319" y="2326196"/>
            <a:chExt cx="2133275" cy="774947"/>
          </a:xfrm>
        </p:grpSpPr>
        <p:sp>
          <p:nvSpPr>
            <p:cNvPr id="36882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  <p:sp>
          <p:nvSpPr>
            <p:cNvPr id="64" name="文本框 63"/>
            <p:cNvSpPr txBox="1">
              <a:spLocks noChangeArrowheads="1"/>
            </p:cNvSpPr>
            <p:nvPr/>
          </p:nvSpPr>
          <p:spPr bwMode="auto">
            <a:xfrm>
              <a:off x="5859319" y="2326196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5" name="组合 64"/>
          <p:cNvGrpSpPr>
            <a:grpSpLocks/>
          </p:cNvGrpSpPr>
          <p:nvPr/>
        </p:nvGrpSpPr>
        <p:grpSpPr bwMode="auto">
          <a:xfrm>
            <a:off x="6321743" y="3357245"/>
            <a:ext cx="919162" cy="338138"/>
            <a:chOff x="6776649" y="1368574"/>
            <a:chExt cx="919551" cy="338624"/>
          </a:xfrm>
        </p:grpSpPr>
        <p:sp>
          <p:nvSpPr>
            <p:cNvPr id="66" name="圆角矩形 65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881" name="文本框 66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2,667</a:t>
              </a:r>
              <a:endParaRPr lang="zh-CN" alt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任意多边形 1"/>
          <p:cNvSpPr/>
          <p:nvPr/>
        </p:nvSpPr>
        <p:spPr>
          <a:xfrm>
            <a:off x="1554480" y="2533650"/>
            <a:ext cx="738664" cy="1009650"/>
          </a:xfrm>
          <a:custGeom>
            <a:avLst/>
            <a:gdLst>
              <a:gd name="connsiteX0" fmla="*/ 0 w 784860"/>
              <a:gd name="connsiteY0" fmla="*/ 998220 h 998220"/>
              <a:gd name="connsiteX1" fmla="*/ 784860 w 784860"/>
              <a:gd name="connsiteY1" fmla="*/ 0 h 998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4860" h="998220">
                <a:moveTo>
                  <a:pt x="0" y="998220"/>
                </a:moveTo>
                <a:lnTo>
                  <a:pt x="784860" y="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2857500" y="2527301"/>
            <a:ext cx="698500" cy="1058862"/>
          </a:xfrm>
          <a:custGeom>
            <a:avLst/>
            <a:gdLst>
              <a:gd name="connsiteX0" fmla="*/ 0 w 830580"/>
              <a:gd name="connsiteY0" fmla="*/ 1005840 h 1005840"/>
              <a:gd name="connsiteX1" fmla="*/ 830580 w 830580"/>
              <a:gd name="connsiteY1" fmla="*/ 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0580" h="1005840">
                <a:moveTo>
                  <a:pt x="0" y="1005840"/>
                </a:moveTo>
                <a:lnTo>
                  <a:pt x="830580" y="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1604963" y="2457449"/>
            <a:ext cx="1871153" cy="1144309"/>
          </a:xfrm>
          <a:custGeom>
            <a:avLst/>
            <a:gdLst>
              <a:gd name="connsiteX0" fmla="*/ 0 w 3085228"/>
              <a:gd name="connsiteY0" fmla="*/ 0 h 1102864"/>
              <a:gd name="connsiteX1" fmla="*/ 3085228 w 3085228"/>
              <a:gd name="connsiteY1" fmla="*/ 1102864 h 1102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5228" h="1102864">
                <a:moveTo>
                  <a:pt x="0" y="0"/>
                </a:moveTo>
                <a:lnTo>
                  <a:pt x="3085228" y="1102864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119563" y="2528888"/>
            <a:ext cx="716756" cy="1062038"/>
          </a:xfrm>
          <a:custGeom>
            <a:avLst/>
            <a:gdLst>
              <a:gd name="connsiteX0" fmla="*/ 785812 w 785812"/>
              <a:gd name="connsiteY0" fmla="*/ 0 h 1038225"/>
              <a:gd name="connsiteX1" fmla="*/ 0 w 785812"/>
              <a:gd name="connsiteY1" fmla="*/ 1038225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5812" h="1038225">
                <a:moveTo>
                  <a:pt x="785812" y="0"/>
                </a:moveTo>
                <a:lnTo>
                  <a:pt x="0" y="1038225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4035425" y="2505075"/>
            <a:ext cx="810895" cy="1022985"/>
          </a:xfrm>
          <a:custGeom>
            <a:avLst/>
            <a:gdLst>
              <a:gd name="connsiteX0" fmla="*/ 0 w 792480"/>
              <a:gd name="connsiteY0" fmla="*/ 0 h 1021080"/>
              <a:gd name="connsiteX1" fmla="*/ 792480 w 792480"/>
              <a:gd name="connsiteY1" fmla="*/ 1021080 h 1021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92480" h="1021080">
                <a:moveTo>
                  <a:pt x="0" y="0"/>
                </a:moveTo>
                <a:lnTo>
                  <a:pt x="792480" y="102108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7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  <p:bldP spid="2" grpId="0" animBg="1"/>
      <p:bldP spid="3" grpId="0" animBg="1"/>
      <p:bldP spid="4" grpId="0" animBg="1"/>
      <p:bldP spid="5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2912428" y="1358778"/>
            <a:ext cx="1430337" cy="1212972"/>
            <a:chOff x="2249860" y="1184834"/>
            <a:chExt cx="1430600" cy="1215433"/>
          </a:xfrm>
        </p:grpSpPr>
        <p:sp>
          <p:nvSpPr>
            <p:cNvPr id="13" name="矩形 12"/>
            <p:cNvSpPr/>
            <p:nvPr/>
          </p:nvSpPr>
          <p:spPr>
            <a:xfrm>
              <a:off x="2249860" y="1184834"/>
              <a:ext cx="1430600" cy="1215433"/>
            </a:xfrm>
            <a:prstGeom prst="rect">
              <a:avLst/>
            </a:pr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38928" name="组合 39"/>
            <p:cNvGrpSpPr>
              <a:grpSpLocks/>
            </p:cNvGrpSpPr>
            <p:nvPr/>
          </p:nvGrpSpPr>
          <p:grpSpPr bwMode="auto">
            <a:xfrm>
              <a:off x="2359546" y="1330544"/>
              <a:ext cx="1205779" cy="762795"/>
              <a:chOff x="827926" y="1330544"/>
              <a:chExt cx="1205779" cy="762795"/>
            </a:xfrm>
          </p:grpSpPr>
          <p:sp>
            <p:nvSpPr>
              <p:cNvPr id="38929" name="文本框 40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755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 dirty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66</a:t>
                </a:r>
                <a:r>
                  <a:rPr lang="en-US" altLang="zh-CN" sz="1400" dirty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 dirty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30" name="矩形 41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1250315" y="2571629"/>
            <a:ext cx="1431925" cy="2116138"/>
            <a:chOff x="701040" y="2397814"/>
            <a:chExt cx="1432560" cy="2115666"/>
          </a:xfrm>
        </p:grpSpPr>
        <p:sp>
          <p:nvSpPr>
            <p:cNvPr id="15" name="矩形 14"/>
            <p:cNvSpPr/>
            <p:nvPr/>
          </p:nvSpPr>
          <p:spPr>
            <a:xfrm>
              <a:off x="702629" y="2397814"/>
              <a:ext cx="1430971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701040" y="3075526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701040" y="3802439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28096" y="2499391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28096" y="320725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28096" y="392464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2910840" y="2571629"/>
            <a:ext cx="1431925" cy="2116138"/>
            <a:chOff x="701040" y="2397814"/>
            <a:chExt cx="1432560" cy="2115666"/>
          </a:xfrm>
        </p:grpSpPr>
        <p:sp>
          <p:nvSpPr>
            <p:cNvPr id="23" name="矩形 22"/>
            <p:cNvSpPr/>
            <p:nvPr/>
          </p:nvSpPr>
          <p:spPr>
            <a:xfrm>
              <a:off x="702629" y="2397814"/>
              <a:ext cx="1430971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701040" y="3075526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701040" y="3802439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28096" y="2499391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28096" y="320725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828096" y="392464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4594225" y="2571629"/>
            <a:ext cx="1433513" cy="2116138"/>
            <a:chOff x="701040" y="2397814"/>
            <a:chExt cx="1432560" cy="2115666"/>
          </a:xfrm>
        </p:grpSpPr>
        <p:sp>
          <p:nvSpPr>
            <p:cNvPr id="30" name="矩形 29"/>
            <p:cNvSpPr/>
            <p:nvPr/>
          </p:nvSpPr>
          <p:spPr>
            <a:xfrm>
              <a:off x="702627" y="2397814"/>
              <a:ext cx="1430973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701040" y="3075526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701040" y="3802439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827956" y="2499391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27956" y="320725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27956" y="392464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251903" y="1358778"/>
            <a:ext cx="1430337" cy="1212971"/>
            <a:chOff x="703000" y="1184834"/>
            <a:chExt cx="1430600" cy="1213047"/>
          </a:xfrm>
        </p:grpSpPr>
        <p:sp>
          <p:nvSpPr>
            <p:cNvPr id="12" name="矩形 11"/>
            <p:cNvSpPr/>
            <p:nvPr/>
          </p:nvSpPr>
          <p:spPr>
            <a:xfrm>
              <a:off x="703000" y="1184834"/>
              <a:ext cx="1430600" cy="1213047"/>
            </a:xfrm>
            <a:prstGeom prst="rect">
              <a:avLst/>
            </a:pr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38932" name="组合 38"/>
            <p:cNvGrpSpPr>
              <a:grpSpLocks/>
            </p:cNvGrpSpPr>
            <p:nvPr/>
          </p:nvGrpSpPr>
          <p:grpSpPr bwMode="auto">
            <a:xfrm>
              <a:off x="827926" y="1330544"/>
              <a:ext cx="1205779" cy="762795"/>
              <a:chOff x="827926" y="1330544"/>
              <a:chExt cx="1205779" cy="762795"/>
            </a:xfrm>
          </p:grpSpPr>
          <p:sp>
            <p:nvSpPr>
              <p:cNvPr id="38933" name="文本框 35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1005403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34</a:t>
                </a:r>
                <a:r>
                  <a:rPr lang="en-US" altLang="zh-CN" sz="14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34" name="矩形 37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4597400" y="1358779"/>
            <a:ext cx="1430338" cy="1212850"/>
            <a:chOff x="3796720" y="1184835"/>
            <a:chExt cx="1430600" cy="1212926"/>
          </a:xfrm>
        </p:grpSpPr>
        <p:sp>
          <p:nvSpPr>
            <p:cNvPr id="14" name="矩形 13"/>
            <p:cNvSpPr/>
            <p:nvPr/>
          </p:nvSpPr>
          <p:spPr>
            <a:xfrm>
              <a:off x="3796720" y="1184835"/>
              <a:ext cx="1430600" cy="1212926"/>
            </a:xfrm>
            <a:prstGeom prst="rect">
              <a:avLst/>
            </a:prstGeom>
            <a:solidFill>
              <a:srgbClr val="1881B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38924" name="组合 42"/>
            <p:cNvGrpSpPr>
              <a:grpSpLocks/>
            </p:cNvGrpSpPr>
            <p:nvPr/>
          </p:nvGrpSpPr>
          <p:grpSpPr bwMode="auto">
            <a:xfrm>
              <a:off x="3875926" y="1330544"/>
              <a:ext cx="1205779" cy="762795"/>
              <a:chOff x="827926" y="1330544"/>
              <a:chExt cx="1205779" cy="762795"/>
            </a:xfrm>
          </p:grpSpPr>
          <p:sp>
            <p:nvSpPr>
              <p:cNvPr id="38925" name="文本框 43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755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75</a:t>
                </a:r>
                <a:r>
                  <a:rPr lang="en-US" altLang="zh-CN" sz="14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26" name="矩形 44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7" name="组合 46"/>
          <p:cNvGrpSpPr>
            <a:grpSpLocks/>
          </p:cNvGrpSpPr>
          <p:nvPr/>
        </p:nvGrpSpPr>
        <p:grpSpPr bwMode="auto">
          <a:xfrm>
            <a:off x="6270625" y="2571629"/>
            <a:ext cx="1433513" cy="2116138"/>
            <a:chOff x="701040" y="2397814"/>
            <a:chExt cx="1432560" cy="2115666"/>
          </a:xfrm>
        </p:grpSpPr>
        <p:sp>
          <p:nvSpPr>
            <p:cNvPr id="48" name="矩形 47"/>
            <p:cNvSpPr/>
            <p:nvPr/>
          </p:nvSpPr>
          <p:spPr>
            <a:xfrm>
              <a:off x="702627" y="2397814"/>
              <a:ext cx="1430973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701040" y="3075526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701040" y="3802439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827956" y="2499391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827956" y="320725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827956" y="392464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6273800" y="1358779"/>
            <a:ext cx="1430338" cy="1212850"/>
            <a:chOff x="3796720" y="1184835"/>
            <a:chExt cx="1430600" cy="1212926"/>
          </a:xfrm>
        </p:grpSpPr>
        <p:sp>
          <p:nvSpPr>
            <p:cNvPr id="55" name="矩形 54"/>
            <p:cNvSpPr/>
            <p:nvPr/>
          </p:nvSpPr>
          <p:spPr>
            <a:xfrm>
              <a:off x="3796720" y="1184835"/>
              <a:ext cx="1430600" cy="1212926"/>
            </a:xfrm>
            <a:prstGeom prst="rect">
              <a:avLst/>
            </a:pr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56" name="组合 42"/>
            <p:cNvGrpSpPr>
              <a:grpSpLocks/>
            </p:cNvGrpSpPr>
            <p:nvPr/>
          </p:nvGrpSpPr>
          <p:grpSpPr bwMode="auto">
            <a:xfrm>
              <a:off x="3875926" y="1330544"/>
              <a:ext cx="1205779" cy="762795"/>
              <a:chOff x="827926" y="1330544"/>
              <a:chExt cx="1205779" cy="762795"/>
            </a:xfrm>
          </p:grpSpPr>
          <p:sp>
            <p:nvSpPr>
              <p:cNvPr id="57" name="文本框 43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935" cy="6463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 dirty="0" smtClean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29</a:t>
                </a:r>
                <a:r>
                  <a:rPr lang="en-US" altLang="zh-CN" sz="1400" dirty="0" smtClean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 dirty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矩形 44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9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/>
          <p:cNvGrpSpPr/>
          <p:nvPr/>
        </p:nvGrpSpPr>
        <p:grpSpPr>
          <a:xfrm>
            <a:off x="416036" y="564434"/>
            <a:ext cx="4127083" cy="4121866"/>
            <a:chOff x="-5611843" y="36514"/>
            <a:chExt cx="5075300" cy="5068886"/>
          </a:xfrm>
        </p:grpSpPr>
        <p:pic>
          <p:nvPicPr>
            <p:cNvPr id="1100" name="Picture 7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6" y="36514"/>
              <a:ext cx="1647760" cy="1646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4" name="Picture 80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611843" y="1752570"/>
              <a:ext cx="1644712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6" name="Picture 8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5" y="1752570"/>
              <a:ext cx="1647758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8" name="Picture 8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181255" y="1752570"/>
              <a:ext cx="1644712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2" name="Picture 88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6" y="3459164"/>
              <a:ext cx="1647760" cy="1646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035550" y="908050"/>
            <a:ext cx="635000" cy="635000"/>
            <a:chOff x="5854700" y="965200"/>
            <a:chExt cx="635000" cy="635000"/>
          </a:xfrm>
        </p:grpSpPr>
        <p:sp>
          <p:nvSpPr>
            <p:cNvPr id="40985" name="椭圆 5"/>
            <p:cNvSpPr>
              <a:spLocks noChangeArrowheads="1"/>
            </p:cNvSpPr>
            <p:nvPr/>
          </p:nvSpPr>
          <p:spPr bwMode="auto">
            <a:xfrm>
              <a:off x="5854700" y="9652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6" name="组合 34"/>
            <p:cNvGrpSpPr>
              <a:grpSpLocks/>
            </p:cNvGrpSpPr>
            <p:nvPr/>
          </p:nvGrpSpPr>
          <p:grpSpPr bwMode="auto">
            <a:xfrm>
              <a:off x="6061259" y="1107089"/>
              <a:ext cx="236170" cy="293674"/>
              <a:chOff x="6530520" y="1856315"/>
              <a:chExt cx="236040" cy="293726"/>
            </a:xfrm>
          </p:grpSpPr>
          <p:sp>
            <p:nvSpPr>
              <p:cNvPr id="11" name="Freeform 6"/>
              <p:cNvSpPr>
                <a:spLocks noEditPoints="1"/>
              </p:cNvSpPr>
              <p:nvPr/>
            </p:nvSpPr>
            <p:spPr bwMode="auto">
              <a:xfrm>
                <a:off x="6530336" y="1912874"/>
                <a:ext cx="236408" cy="236579"/>
              </a:xfrm>
              <a:custGeom>
                <a:avLst/>
                <a:gdLst>
                  <a:gd name="T0" fmla="*/ 114 w 227"/>
                  <a:gd name="T1" fmla="*/ 0 h 227"/>
                  <a:gd name="T2" fmla="*/ 0 w 227"/>
                  <a:gd name="T3" fmla="*/ 114 h 227"/>
                  <a:gd name="T4" fmla="*/ 114 w 227"/>
                  <a:gd name="T5" fmla="*/ 227 h 227"/>
                  <a:gd name="T6" fmla="*/ 227 w 227"/>
                  <a:gd name="T7" fmla="*/ 114 h 227"/>
                  <a:gd name="T8" fmla="*/ 114 w 227"/>
                  <a:gd name="T9" fmla="*/ 0 h 227"/>
                  <a:gd name="T10" fmla="*/ 114 w 227"/>
                  <a:gd name="T11" fmla="*/ 204 h 227"/>
                  <a:gd name="T12" fmla="*/ 23 w 227"/>
                  <a:gd name="T13" fmla="*/ 114 h 227"/>
                  <a:gd name="T14" fmla="*/ 114 w 227"/>
                  <a:gd name="T15" fmla="*/ 23 h 227"/>
                  <a:gd name="T16" fmla="*/ 204 w 227"/>
                  <a:gd name="T17" fmla="*/ 114 h 227"/>
                  <a:gd name="T18" fmla="*/ 114 w 227"/>
                  <a:gd name="T19" fmla="*/ 20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227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0" y="176"/>
                      <a:pt x="51" y="227"/>
                      <a:pt x="114" y="227"/>
                    </a:cubicBezTo>
                    <a:cubicBezTo>
                      <a:pt x="176" y="227"/>
                      <a:pt x="227" y="176"/>
                      <a:pt x="227" y="114"/>
                    </a:cubicBezTo>
                    <a:cubicBezTo>
                      <a:pt x="227" y="51"/>
                      <a:pt x="176" y="0"/>
                      <a:pt x="114" y="0"/>
                    </a:cubicBezTo>
                    <a:close/>
                    <a:moveTo>
                      <a:pt x="114" y="204"/>
                    </a:moveTo>
                    <a:cubicBezTo>
                      <a:pt x="64" y="204"/>
                      <a:pt x="23" y="164"/>
                      <a:pt x="23" y="114"/>
                    </a:cubicBezTo>
                    <a:cubicBezTo>
                      <a:pt x="23" y="63"/>
                      <a:pt x="64" y="23"/>
                      <a:pt x="114" y="23"/>
                    </a:cubicBezTo>
                    <a:cubicBezTo>
                      <a:pt x="164" y="23"/>
                      <a:pt x="204" y="63"/>
                      <a:pt x="204" y="114"/>
                    </a:cubicBezTo>
                    <a:cubicBezTo>
                      <a:pt x="204" y="164"/>
                      <a:pt x="164" y="204"/>
                      <a:pt x="114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546202" y="1858889"/>
                <a:ext cx="58706" cy="52396"/>
              </a:xfrm>
              <a:custGeom>
                <a:avLst/>
                <a:gdLst>
                  <a:gd name="T0" fmla="*/ 57 w 57"/>
                  <a:gd name="T1" fmla="*/ 21 h 51"/>
                  <a:gd name="T2" fmla="*/ 16 w 57"/>
                  <a:gd name="T3" fmla="*/ 9 h 51"/>
                  <a:gd name="T4" fmla="*/ 10 w 57"/>
                  <a:gd name="T5" fmla="*/ 51 h 51"/>
                  <a:gd name="T6" fmla="*/ 26 w 57"/>
                  <a:gd name="T7" fmla="*/ 41 h 51"/>
                  <a:gd name="T8" fmla="*/ 31 w 57"/>
                  <a:gd name="T9" fmla="*/ 49 h 51"/>
                  <a:gd name="T10" fmla="*/ 47 w 57"/>
                  <a:gd name="T11" fmla="*/ 39 h 51"/>
                  <a:gd name="T12" fmla="*/ 41 w 57"/>
                  <a:gd name="T13" fmla="*/ 31 h 51"/>
                  <a:gd name="T14" fmla="*/ 57 w 57"/>
                  <a:gd name="T15" fmla="*/ 2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51">
                    <a:moveTo>
                      <a:pt x="57" y="21"/>
                    </a:moveTo>
                    <a:cubicBezTo>
                      <a:pt x="48" y="6"/>
                      <a:pt x="29" y="0"/>
                      <a:pt x="16" y="9"/>
                    </a:cubicBezTo>
                    <a:cubicBezTo>
                      <a:pt x="3" y="17"/>
                      <a:pt x="0" y="36"/>
                      <a:pt x="10" y="5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1" y="31"/>
                      <a:pt x="41" y="31"/>
                      <a:pt x="41" y="31"/>
                    </a:cubicBezTo>
                    <a:lnTo>
                      <a:pt x="5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6681066" y="1855714"/>
                <a:ext cx="60292" cy="50809"/>
              </a:xfrm>
              <a:custGeom>
                <a:avLst/>
                <a:gdLst>
                  <a:gd name="T0" fmla="*/ 50 w 58"/>
                  <a:gd name="T1" fmla="*/ 49 h 49"/>
                  <a:gd name="T2" fmla="*/ 40 w 58"/>
                  <a:gd name="T3" fmla="*/ 7 h 49"/>
                  <a:gd name="T4" fmla="*/ 0 w 58"/>
                  <a:gd name="T5" fmla="*/ 23 h 49"/>
                  <a:gd name="T6" fmla="*/ 16 w 58"/>
                  <a:gd name="T7" fmla="*/ 31 h 49"/>
                  <a:gd name="T8" fmla="*/ 12 w 58"/>
                  <a:gd name="T9" fmla="*/ 40 h 49"/>
                  <a:gd name="T10" fmla="*/ 29 w 58"/>
                  <a:gd name="T11" fmla="*/ 49 h 49"/>
                  <a:gd name="T12" fmla="*/ 33 w 58"/>
                  <a:gd name="T13" fmla="*/ 40 h 49"/>
                  <a:gd name="T14" fmla="*/ 50 w 58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49">
                    <a:moveTo>
                      <a:pt x="50" y="49"/>
                    </a:moveTo>
                    <a:cubicBezTo>
                      <a:pt x="58" y="33"/>
                      <a:pt x="53" y="14"/>
                      <a:pt x="40" y="7"/>
                    </a:cubicBezTo>
                    <a:cubicBezTo>
                      <a:pt x="26" y="0"/>
                      <a:pt x="8" y="7"/>
                      <a:pt x="0" y="23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33" y="40"/>
                      <a:pt x="33" y="40"/>
                      <a:pt x="33" y="40"/>
                    </a:cubicBezTo>
                    <a:lnTo>
                      <a:pt x="50" y="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6655680" y="1965270"/>
                <a:ext cx="15866" cy="82565"/>
              </a:xfrm>
              <a:custGeom>
                <a:avLst/>
                <a:gdLst>
                  <a:gd name="T0" fmla="*/ 36 w 36"/>
                  <a:gd name="T1" fmla="*/ 184 h 184"/>
                  <a:gd name="T2" fmla="*/ 0 w 36"/>
                  <a:gd name="T3" fmla="*/ 184 h 184"/>
                  <a:gd name="T4" fmla="*/ 0 w 36"/>
                  <a:gd name="T5" fmla="*/ 64 h 184"/>
                  <a:gd name="T6" fmla="*/ 0 w 36"/>
                  <a:gd name="T7" fmla="*/ 0 h 184"/>
                  <a:gd name="T8" fmla="*/ 36 w 36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84">
                    <a:moveTo>
                      <a:pt x="36" y="184"/>
                    </a:moveTo>
                    <a:lnTo>
                      <a:pt x="0" y="184"/>
                    </a:lnTo>
                    <a:lnTo>
                      <a:pt x="0" y="64"/>
                    </a:lnTo>
                    <a:lnTo>
                      <a:pt x="0" y="0"/>
                    </a:lnTo>
                    <a:lnTo>
                      <a:pt x="36" y="1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6582695" y="2031957"/>
                <a:ext cx="82505" cy="15878"/>
              </a:xfrm>
              <a:custGeom>
                <a:avLst/>
                <a:gdLst>
                  <a:gd name="T0" fmla="*/ 185 w 185"/>
                  <a:gd name="T1" fmla="*/ 0 h 35"/>
                  <a:gd name="T2" fmla="*/ 185 w 185"/>
                  <a:gd name="T3" fmla="*/ 35 h 35"/>
                  <a:gd name="T4" fmla="*/ 64 w 185"/>
                  <a:gd name="T5" fmla="*/ 35 h 35"/>
                  <a:gd name="T6" fmla="*/ 0 w 185"/>
                  <a:gd name="T7" fmla="*/ 35 h 35"/>
                  <a:gd name="T8" fmla="*/ 185 w 185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35">
                    <a:moveTo>
                      <a:pt x="185" y="0"/>
                    </a:moveTo>
                    <a:lnTo>
                      <a:pt x="185" y="35"/>
                    </a:lnTo>
                    <a:lnTo>
                      <a:pt x="64" y="35"/>
                    </a:lnTo>
                    <a:lnTo>
                      <a:pt x="0" y="35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5" name="组合 44"/>
          <p:cNvGrpSpPr>
            <a:grpSpLocks/>
          </p:cNvGrpSpPr>
          <p:nvPr/>
        </p:nvGrpSpPr>
        <p:grpSpPr bwMode="auto">
          <a:xfrm>
            <a:off x="5035550" y="2284413"/>
            <a:ext cx="635000" cy="635000"/>
            <a:chOff x="5035550" y="2260600"/>
            <a:chExt cx="635000" cy="635000"/>
          </a:xfrm>
        </p:grpSpPr>
        <p:sp>
          <p:nvSpPr>
            <p:cNvPr id="40979" name="椭圆 29"/>
            <p:cNvSpPr>
              <a:spLocks noChangeArrowheads="1"/>
            </p:cNvSpPr>
            <p:nvPr/>
          </p:nvSpPr>
          <p:spPr bwMode="auto">
            <a:xfrm>
              <a:off x="5035550" y="22606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0" name="组合 45"/>
            <p:cNvGrpSpPr>
              <a:grpSpLocks/>
            </p:cNvGrpSpPr>
            <p:nvPr/>
          </p:nvGrpSpPr>
          <p:grpSpPr bwMode="auto">
            <a:xfrm>
              <a:off x="5246235" y="2479999"/>
              <a:ext cx="242207" cy="183501"/>
              <a:chOff x="3595616" y="3834061"/>
              <a:chExt cx="240636" cy="182445"/>
            </a:xfrm>
          </p:grpSpPr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603952" y="3833739"/>
                <a:ext cx="231849" cy="115220"/>
              </a:xfrm>
              <a:custGeom>
                <a:avLst/>
                <a:gdLst>
                  <a:gd name="T0" fmla="*/ 103 w 237"/>
                  <a:gd name="T1" fmla="*/ 99 h 116"/>
                  <a:gd name="T2" fmla="*/ 134 w 237"/>
                  <a:gd name="T3" fmla="*/ 95 h 116"/>
                  <a:gd name="T4" fmla="*/ 226 w 237"/>
                  <a:gd name="T5" fmla="*/ 12 h 116"/>
                  <a:gd name="T6" fmla="*/ 219 w 237"/>
                  <a:gd name="T7" fmla="*/ 0 h 116"/>
                  <a:gd name="T8" fmla="*/ 13 w 237"/>
                  <a:gd name="T9" fmla="*/ 0 h 116"/>
                  <a:gd name="T10" fmla="*/ 6 w 237"/>
                  <a:gd name="T11" fmla="*/ 10 h 116"/>
                  <a:gd name="T12" fmla="*/ 103 w 237"/>
                  <a:gd name="T13" fmla="*/ 99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7" h="116">
                    <a:moveTo>
                      <a:pt x="103" y="99"/>
                    </a:moveTo>
                    <a:cubicBezTo>
                      <a:pt x="103" y="99"/>
                      <a:pt x="115" y="116"/>
                      <a:pt x="134" y="95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6" y="12"/>
                      <a:pt x="237" y="1"/>
                      <a:pt x="2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0" y="1"/>
                      <a:pt x="6" y="10"/>
                    </a:cubicBezTo>
                    <a:lnTo>
                      <a:pt x="103" y="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753786" y="3854257"/>
                <a:ext cx="82015" cy="148366"/>
              </a:xfrm>
              <a:custGeom>
                <a:avLst/>
                <a:gdLst>
                  <a:gd name="T0" fmla="*/ 82 w 83"/>
                  <a:gd name="T1" fmla="*/ 132 h 152"/>
                  <a:gd name="T2" fmla="*/ 82 w 83"/>
                  <a:gd name="T3" fmla="*/ 17 h 152"/>
                  <a:gd name="T4" fmla="*/ 70 w 83"/>
                  <a:gd name="T5" fmla="*/ 12 h 152"/>
                  <a:gd name="T6" fmla="*/ 6 w 83"/>
                  <a:gd name="T7" fmla="*/ 74 h 152"/>
                  <a:gd name="T8" fmla="*/ 10 w 83"/>
                  <a:gd name="T9" fmla="*/ 84 h 152"/>
                  <a:gd name="T10" fmla="*/ 67 w 83"/>
                  <a:gd name="T11" fmla="*/ 137 h 152"/>
                  <a:gd name="T12" fmla="*/ 82 w 83"/>
                  <a:gd name="T13" fmla="*/ 13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52">
                    <a:moveTo>
                      <a:pt x="82" y="132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0"/>
                      <a:pt x="70" y="12"/>
                      <a:pt x="70" y="12"/>
                    </a:cubicBezTo>
                    <a:cubicBezTo>
                      <a:pt x="6" y="74"/>
                      <a:pt x="6" y="74"/>
                      <a:pt x="6" y="74"/>
                    </a:cubicBezTo>
                    <a:cubicBezTo>
                      <a:pt x="0" y="80"/>
                      <a:pt x="10" y="84"/>
                      <a:pt x="10" y="84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83" y="152"/>
                      <a:pt x="82" y="132"/>
                      <a:pt x="82" y="1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602375" y="3941068"/>
                <a:ext cx="227117" cy="75761"/>
              </a:xfrm>
              <a:custGeom>
                <a:avLst/>
                <a:gdLst>
                  <a:gd name="T0" fmla="*/ 224 w 234"/>
                  <a:gd name="T1" fmla="*/ 66 h 78"/>
                  <a:gd name="T2" fmla="*/ 144 w 234"/>
                  <a:gd name="T3" fmla="*/ 0 h 78"/>
                  <a:gd name="T4" fmla="*/ 117 w 234"/>
                  <a:gd name="T5" fmla="*/ 13 h 78"/>
                  <a:gd name="T6" fmla="*/ 90 w 234"/>
                  <a:gd name="T7" fmla="*/ 0 h 78"/>
                  <a:gd name="T8" fmla="*/ 10 w 234"/>
                  <a:gd name="T9" fmla="*/ 66 h 78"/>
                  <a:gd name="T10" fmla="*/ 13 w 234"/>
                  <a:gd name="T11" fmla="*/ 78 h 78"/>
                  <a:gd name="T12" fmla="*/ 117 w 234"/>
                  <a:gd name="T13" fmla="*/ 78 h 78"/>
                  <a:gd name="T14" fmla="*/ 118 w 234"/>
                  <a:gd name="T15" fmla="*/ 78 h 78"/>
                  <a:gd name="T16" fmla="*/ 221 w 234"/>
                  <a:gd name="T17" fmla="*/ 78 h 78"/>
                  <a:gd name="T18" fmla="*/ 224 w 234"/>
                  <a:gd name="T19" fmla="*/ 6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4" h="78">
                    <a:moveTo>
                      <a:pt x="224" y="66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44" y="0"/>
                      <a:pt x="132" y="12"/>
                      <a:pt x="117" y="13"/>
                    </a:cubicBezTo>
                    <a:cubicBezTo>
                      <a:pt x="102" y="12"/>
                      <a:pt x="90" y="0"/>
                      <a:pt x="90" y="0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0" y="73"/>
                      <a:pt x="13" y="78"/>
                      <a:pt x="13" y="78"/>
                    </a:cubicBezTo>
                    <a:cubicBezTo>
                      <a:pt x="117" y="78"/>
                      <a:pt x="117" y="78"/>
                      <a:pt x="117" y="78"/>
                    </a:cubicBezTo>
                    <a:cubicBezTo>
                      <a:pt x="118" y="78"/>
                      <a:pt x="118" y="78"/>
                      <a:pt x="118" y="78"/>
                    </a:cubicBezTo>
                    <a:cubicBezTo>
                      <a:pt x="221" y="78"/>
                      <a:pt x="221" y="78"/>
                      <a:pt x="221" y="78"/>
                    </a:cubicBezTo>
                    <a:cubicBezTo>
                      <a:pt x="221" y="78"/>
                      <a:pt x="234" y="73"/>
                      <a:pt x="224" y="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596066" y="3855836"/>
                <a:ext cx="88323" cy="143631"/>
              </a:xfrm>
              <a:custGeom>
                <a:avLst/>
                <a:gdLst>
                  <a:gd name="T0" fmla="*/ 1 w 90"/>
                  <a:gd name="T1" fmla="*/ 127 h 146"/>
                  <a:gd name="T2" fmla="*/ 1 w 90"/>
                  <a:gd name="T3" fmla="*/ 17 h 146"/>
                  <a:gd name="T4" fmla="*/ 14 w 90"/>
                  <a:gd name="T5" fmla="*/ 11 h 146"/>
                  <a:gd name="T6" fmla="*/ 84 w 90"/>
                  <a:gd name="T7" fmla="*/ 71 h 146"/>
                  <a:gd name="T8" fmla="*/ 79 w 90"/>
                  <a:gd name="T9" fmla="*/ 81 h 146"/>
                  <a:gd name="T10" fmla="*/ 17 w 90"/>
                  <a:gd name="T11" fmla="*/ 131 h 146"/>
                  <a:gd name="T12" fmla="*/ 1 w 90"/>
                  <a:gd name="T13" fmla="*/ 12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46">
                    <a:moveTo>
                      <a:pt x="1" y="127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4" y="0"/>
                      <a:pt x="14" y="11"/>
                      <a:pt x="14" y="1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90" y="76"/>
                      <a:pt x="79" y="81"/>
                      <a:pt x="79" y="81"/>
                    </a:cubicBezTo>
                    <a:cubicBezTo>
                      <a:pt x="17" y="131"/>
                      <a:pt x="17" y="131"/>
                      <a:pt x="17" y="131"/>
                    </a:cubicBezTo>
                    <a:cubicBezTo>
                      <a:pt x="0" y="146"/>
                      <a:pt x="1" y="127"/>
                      <a:pt x="1" y="12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5035550" y="3679825"/>
            <a:ext cx="635000" cy="635000"/>
            <a:chOff x="5035550" y="3470275"/>
            <a:chExt cx="635000" cy="635000"/>
          </a:xfrm>
        </p:grpSpPr>
        <p:sp>
          <p:nvSpPr>
            <p:cNvPr id="40975" name="椭圆 37"/>
            <p:cNvSpPr>
              <a:spLocks noChangeArrowheads="1"/>
            </p:cNvSpPr>
            <p:nvPr/>
          </p:nvSpPr>
          <p:spPr bwMode="auto">
            <a:xfrm>
              <a:off x="5035550" y="3470275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76" name="组合 37"/>
            <p:cNvGrpSpPr>
              <a:grpSpLocks/>
            </p:cNvGrpSpPr>
            <p:nvPr/>
          </p:nvGrpSpPr>
          <p:grpSpPr bwMode="auto">
            <a:xfrm>
              <a:off x="5234679" y="3671760"/>
              <a:ext cx="259411" cy="232029"/>
              <a:chOff x="1618649" y="3780727"/>
              <a:chExt cx="305312" cy="273284"/>
            </a:xfrm>
          </p:grpSpPr>
          <p:sp>
            <p:nvSpPr>
              <p:cNvPr id="40977" name="Freeform 6"/>
              <p:cNvSpPr>
                <a:spLocks/>
              </p:cNvSpPr>
              <p:nvPr/>
            </p:nvSpPr>
            <p:spPr bwMode="auto">
              <a:xfrm>
                <a:off x="1656039" y="3814267"/>
                <a:ext cx="226075" cy="239329"/>
              </a:xfrm>
              <a:custGeom>
                <a:avLst/>
                <a:gdLst>
                  <a:gd name="T0" fmla="*/ 0 w 548"/>
                  <a:gd name="T1" fmla="*/ 78394 h 577"/>
                  <a:gd name="T2" fmla="*/ 0 w 548"/>
                  <a:gd name="T3" fmla="*/ 233107 h 577"/>
                  <a:gd name="T4" fmla="*/ 73433 w 548"/>
                  <a:gd name="T5" fmla="*/ 239329 h 577"/>
                  <a:gd name="T6" fmla="*/ 74258 w 548"/>
                  <a:gd name="T7" fmla="*/ 141026 h 577"/>
                  <a:gd name="T8" fmla="*/ 146454 w 548"/>
                  <a:gd name="T9" fmla="*/ 142270 h 577"/>
                  <a:gd name="T10" fmla="*/ 147279 w 548"/>
                  <a:gd name="T11" fmla="*/ 239329 h 577"/>
                  <a:gd name="T12" fmla="*/ 226075 w 548"/>
                  <a:gd name="T13" fmla="*/ 233107 h 577"/>
                  <a:gd name="T14" fmla="*/ 226075 w 548"/>
                  <a:gd name="T15" fmla="*/ 71757 h 577"/>
                  <a:gd name="T16" fmla="*/ 112212 w 548"/>
                  <a:gd name="T17" fmla="*/ 0 h 577"/>
                  <a:gd name="T18" fmla="*/ 0 w 548"/>
                  <a:gd name="T19" fmla="*/ 78394 h 57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48" h="577">
                    <a:moveTo>
                      <a:pt x="0" y="189"/>
                    </a:moveTo>
                    <a:lnTo>
                      <a:pt x="0" y="562"/>
                    </a:lnTo>
                    <a:lnTo>
                      <a:pt x="178" y="577"/>
                    </a:lnTo>
                    <a:lnTo>
                      <a:pt x="180" y="340"/>
                    </a:lnTo>
                    <a:lnTo>
                      <a:pt x="355" y="343"/>
                    </a:lnTo>
                    <a:lnTo>
                      <a:pt x="357" y="577"/>
                    </a:lnTo>
                    <a:lnTo>
                      <a:pt x="548" y="562"/>
                    </a:lnTo>
                    <a:lnTo>
                      <a:pt x="548" y="173"/>
                    </a:lnTo>
                    <a:lnTo>
                      <a:pt x="272" y="0"/>
                    </a:lnTo>
                    <a:lnTo>
                      <a:pt x="0" y="1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978" name="Freeform 7"/>
              <p:cNvSpPr>
                <a:spLocks/>
              </p:cNvSpPr>
              <p:nvPr/>
            </p:nvSpPr>
            <p:spPr bwMode="auto">
              <a:xfrm>
                <a:off x="1618671" y="3780612"/>
                <a:ext cx="304548" cy="117794"/>
              </a:xfrm>
              <a:custGeom>
                <a:avLst/>
                <a:gdLst>
                  <a:gd name="T0" fmla="*/ 297693 w 311"/>
                  <a:gd name="T1" fmla="*/ 85401 h 120"/>
                  <a:gd name="T2" fmla="*/ 153743 w 311"/>
                  <a:gd name="T3" fmla="*/ 1963 h 120"/>
                  <a:gd name="T4" fmla="*/ 149826 w 311"/>
                  <a:gd name="T5" fmla="*/ 0 h 120"/>
                  <a:gd name="T6" fmla="*/ 142971 w 311"/>
                  <a:gd name="T7" fmla="*/ 1963 h 120"/>
                  <a:gd name="T8" fmla="*/ 5876 w 311"/>
                  <a:gd name="T9" fmla="*/ 98162 h 120"/>
                  <a:gd name="T10" fmla="*/ 3917 w 311"/>
                  <a:gd name="T11" fmla="*/ 111904 h 120"/>
                  <a:gd name="T12" fmla="*/ 17627 w 311"/>
                  <a:gd name="T13" fmla="*/ 114849 h 120"/>
                  <a:gd name="T14" fmla="*/ 148847 w 311"/>
                  <a:gd name="T15" fmla="*/ 21596 h 120"/>
                  <a:gd name="T16" fmla="*/ 287901 w 311"/>
                  <a:gd name="T17" fmla="*/ 103070 h 120"/>
                  <a:gd name="T18" fmla="*/ 301610 w 311"/>
                  <a:gd name="T19" fmla="*/ 99143 h 120"/>
                  <a:gd name="T20" fmla="*/ 297693 w 311"/>
                  <a:gd name="T21" fmla="*/ 85401 h 12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11" h="120">
                    <a:moveTo>
                      <a:pt x="304" y="87"/>
                    </a:moveTo>
                    <a:cubicBezTo>
                      <a:pt x="157" y="2"/>
                      <a:pt x="157" y="2"/>
                      <a:pt x="157" y="2"/>
                    </a:cubicBezTo>
                    <a:cubicBezTo>
                      <a:pt x="156" y="1"/>
                      <a:pt x="154" y="0"/>
                      <a:pt x="153" y="0"/>
                    </a:cubicBezTo>
                    <a:cubicBezTo>
                      <a:pt x="150" y="0"/>
                      <a:pt x="148" y="1"/>
                      <a:pt x="146" y="2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2" y="103"/>
                      <a:pt x="0" y="109"/>
                      <a:pt x="4" y="114"/>
                    </a:cubicBezTo>
                    <a:cubicBezTo>
                      <a:pt x="7" y="119"/>
                      <a:pt x="13" y="120"/>
                      <a:pt x="18" y="117"/>
                    </a:cubicBezTo>
                    <a:cubicBezTo>
                      <a:pt x="152" y="22"/>
                      <a:pt x="152" y="22"/>
                      <a:pt x="152" y="22"/>
                    </a:cubicBezTo>
                    <a:cubicBezTo>
                      <a:pt x="294" y="105"/>
                      <a:pt x="294" y="105"/>
                      <a:pt x="294" y="105"/>
                    </a:cubicBezTo>
                    <a:cubicBezTo>
                      <a:pt x="299" y="108"/>
                      <a:pt x="305" y="106"/>
                      <a:pt x="308" y="101"/>
                    </a:cubicBezTo>
                    <a:cubicBezTo>
                      <a:pt x="311" y="97"/>
                      <a:pt x="309" y="90"/>
                      <a:pt x="304" y="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组合 54"/>
          <p:cNvGrpSpPr>
            <a:grpSpLocks/>
          </p:cNvGrpSpPr>
          <p:nvPr/>
        </p:nvGrpSpPr>
        <p:grpSpPr bwMode="auto">
          <a:xfrm>
            <a:off x="5859463" y="923925"/>
            <a:ext cx="3022600" cy="747282"/>
            <a:chOff x="5859319" y="981268"/>
            <a:chExt cx="3022495" cy="747094"/>
          </a:xfrm>
        </p:grpSpPr>
        <p:sp>
          <p:nvSpPr>
            <p:cNvPr id="40973" name="文本框 66"/>
            <p:cNvSpPr txBox="1">
              <a:spLocks noChangeArrowheads="1"/>
            </p:cNvSpPr>
            <p:nvPr/>
          </p:nvSpPr>
          <p:spPr bwMode="auto">
            <a:xfrm>
              <a:off x="5886288" y="12898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4" name="文本框 50"/>
            <p:cNvSpPr txBox="1">
              <a:spLocks noChangeArrowheads="1"/>
            </p:cNvSpPr>
            <p:nvPr/>
          </p:nvSpPr>
          <p:spPr bwMode="auto">
            <a:xfrm>
              <a:off x="5859319" y="9812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5859463" y="2314576"/>
            <a:ext cx="3022600" cy="747282"/>
            <a:chOff x="5859319" y="2238568"/>
            <a:chExt cx="3022495" cy="747094"/>
          </a:xfrm>
        </p:grpSpPr>
        <p:sp>
          <p:nvSpPr>
            <p:cNvPr id="40971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2" name="文本框 52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>
            <a:grpSpLocks/>
          </p:cNvGrpSpPr>
          <p:nvPr/>
        </p:nvGrpSpPr>
        <p:grpSpPr bwMode="auto">
          <a:xfrm>
            <a:off x="5859463" y="3676651"/>
            <a:ext cx="3022600" cy="747282"/>
            <a:chOff x="5859319" y="2238568"/>
            <a:chExt cx="3022495" cy="747094"/>
          </a:xfrm>
        </p:grpSpPr>
        <p:sp>
          <p:nvSpPr>
            <p:cNvPr id="40969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0" name="文本框 57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3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FFFFFF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3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6"/>
          <p:cNvSpPr txBox="1">
            <a:spLocks noChangeArrowheads="1"/>
          </p:cNvSpPr>
          <p:nvPr/>
        </p:nvSpPr>
        <p:spPr bwMode="auto">
          <a:xfrm>
            <a:off x="1110660" y="1023645"/>
            <a:ext cx="2906565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 smtClean="0"/>
              <a:t>03</a:t>
            </a:r>
            <a:endParaRPr lang="zh-CN" altLang="en-US" sz="19900" dirty="0"/>
          </a:p>
        </p:txBody>
      </p:sp>
      <p:sp>
        <p:nvSpPr>
          <p:cNvPr id="31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42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541959" y="3797615"/>
            <a:ext cx="2106627" cy="805492"/>
            <a:chOff x="5855813" y="2295718"/>
            <a:chExt cx="2106306" cy="805427"/>
          </a:xfrm>
        </p:grpSpPr>
        <p:sp>
          <p:nvSpPr>
            <p:cNvPr id="45069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25" name="文本框 24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>
            <a:grpSpLocks/>
          </p:cNvGrpSpPr>
          <p:nvPr/>
        </p:nvGrpSpPr>
        <p:grpSpPr bwMode="auto">
          <a:xfrm>
            <a:off x="1163906" y="3435668"/>
            <a:ext cx="919162" cy="338137"/>
            <a:chOff x="6776649" y="1368574"/>
            <a:chExt cx="919551" cy="338624"/>
          </a:xfrm>
        </p:grpSpPr>
        <p:sp>
          <p:nvSpPr>
            <p:cNvPr id="45067" name="圆角矩形 26"/>
            <p:cNvSpPr>
              <a:spLocks noChangeArrowheads="1"/>
            </p:cNvSpPr>
            <p:nvPr/>
          </p:nvSpPr>
          <p:spPr bwMode="auto">
            <a:xfrm>
              <a:off x="6776649" y="1368574"/>
              <a:ext cx="919551" cy="317351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45068" name="文本框 27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1,647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4073208" y="3432492"/>
            <a:ext cx="919162" cy="338138"/>
            <a:chOff x="6776649" y="1368574"/>
            <a:chExt cx="919551" cy="338624"/>
          </a:xfrm>
        </p:grpSpPr>
        <p:sp>
          <p:nvSpPr>
            <p:cNvPr id="33" name="圆角矩形 32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45064" name="文本框 33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2,667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64770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3" cstate="screen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52425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5" cstate="screen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40080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7" cstate="screen">
              <a:extLst>
                <a:ext uri="{BEBA8EAE-BF5A-486C-A8C5-ECC9F3942E4B}">
                  <a14:imgProps xmlns:a14="http://schemas.microsoft.com/office/drawing/2010/main" xmlns="">
                    <a14:imgLayer r:embed="rId8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6953568" y="3432491"/>
            <a:ext cx="919162" cy="338624"/>
            <a:chOff x="6776649" y="1368574"/>
            <a:chExt cx="919551" cy="339111"/>
          </a:xfrm>
        </p:grpSpPr>
        <p:sp>
          <p:nvSpPr>
            <p:cNvPr id="23" name="圆角矩形 22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24" name="文本框 33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955" cy="339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 dirty="0" smtClean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1,636</a:t>
              </a:r>
              <a:endParaRPr lang="zh-CN" alt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>
            <a:grpSpLocks/>
          </p:cNvGrpSpPr>
          <p:nvPr/>
        </p:nvGrpSpPr>
        <p:grpSpPr bwMode="auto">
          <a:xfrm>
            <a:off x="3422319" y="3797615"/>
            <a:ext cx="2106627" cy="805492"/>
            <a:chOff x="5855813" y="2295718"/>
            <a:chExt cx="2106306" cy="805427"/>
          </a:xfrm>
        </p:grpSpPr>
        <p:sp>
          <p:nvSpPr>
            <p:cNvPr id="28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0" name="文本框 29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>
            <a:grpSpLocks/>
          </p:cNvGrpSpPr>
          <p:nvPr/>
        </p:nvGrpSpPr>
        <p:grpSpPr bwMode="auto">
          <a:xfrm>
            <a:off x="6317919" y="3797615"/>
            <a:ext cx="2106627" cy="805492"/>
            <a:chOff x="5855813" y="2295718"/>
            <a:chExt cx="2106306" cy="805427"/>
          </a:xfrm>
        </p:grpSpPr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6" name="文本框 35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9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1807675" y="1385395"/>
            <a:ext cx="2459023" cy="2252243"/>
            <a:chOff x="2314575" y="2067552"/>
            <a:chExt cx="2095501" cy="1466851"/>
          </a:xfrm>
        </p:grpSpPr>
        <p:sp>
          <p:nvSpPr>
            <p:cNvPr id="76" name="任意多边形 75"/>
            <p:cNvSpPr/>
            <p:nvPr/>
          </p:nvSpPr>
          <p:spPr>
            <a:xfrm>
              <a:off x="2314575" y="2067552"/>
              <a:ext cx="1804988" cy="1466850"/>
            </a:xfrm>
            <a:custGeom>
              <a:avLst/>
              <a:gdLst>
                <a:gd name="connsiteX0" fmla="*/ 0 w 1804988"/>
                <a:gd name="connsiteY0" fmla="*/ 1466850 h 1466850"/>
                <a:gd name="connsiteX1" fmla="*/ 409575 w 1804988"/>
                <a:gd name="connsiteY1" fmla="*/ 747712 h 1466850"/>
                <a:gd name="connsiteX2" fmla="*/ 690563 w 1804988"/>
                <a:gd name="connsiteY2" fmla="*/ 1166812 h 1466850"/>
                <a:gd name="connsiteX3" fmla="*/ 1233488 w 1804988"/>
                <a:gd name="connsiteY3" fmla="*/ 0 h 1466850"/>
                <a:gd name="connsiteX4" fmla="*/ 1804988 w 1804988"/>
                <a:gd name="connsiteY4" fmla="*/ 1466850 h 1466850"/>
                <a:gd name="connsiteX5" fmla="*/ 0 w 1804988"/>
                <a:gd name="connsiteY5" fmla="*/ 1466850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4988" h="1466850">
                  <a:moveTo>
                    <a:pt x="0" y="1466850"/>
                  </a:moveTo>
                  <a:lnTo>
                    <a:pt x="409575" y="747712"/>
                  </a:lnTo>
                  <a:lnTo>
                    <a:pt x="690563" y="1166812"/>
                  </a:lnTo>
                  <a:lnTo>
                    <a:pt x="1233488" y="0"/>
                  </a:lnTo>
                  <a:lnTo>
                    <a:pt x="1804988" y="1466850"/>
                  </a:lnTo>
                  <a:lnTo>
                    <a:pt x="0" y="1466850"/>
                  </a:ln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/>
          </p:nvSpPr>
          <p:spPr>
            <a:xfrm>
              <a:off x="3548063" y="2067553"/>
              <a:ext cx="862013" cy="1466850"/>
            </a:xfrm>
            <a:custGeom>
              <a:avLst/>
              <a:gdLst>
                <a:gd name="connsiteX0" fmla="*/ 0 w 862013"/>
                <a:gd name="connsiteY0" fmla="*/ 0 h 1466850"/>
                <a:gd name="connsiteX1" fmla="*/ 862013 w 862013"/>
                <a:gd name="connsiteY1" fmla="*/ 1466850 h 1466850"/>
                <a:gd name="connsiteX2" fmla="*/ 571500 w 862013"/>
                <a:gd name="connsiteY2" fmla="*/ 1466850 h 1466850"/>
                <a:gd name="connsiteX3" fmla="*/ 0 w 862013"/>
                <a:gd name="connsiteY3" fmla="*/ 0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013" h="1466850">
                  <a:moveTo>
                    <a:pt x="0" y="0"/>
                  </a:moveTo>
                  <a:lnTo>
                    <a:pt x="862013" y="1466850"/>
                  </a:lnTo>
                  <a:lnTo>
                    <a:pt x="571500" y="14668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109839" y="2671553"/>
            <a:ext cx="2488828" cy="972431"/>
            <a:chOff x="3424238" y="2709863"/>
            <a:chExt cx="2120900" cy="828675"/>
          </a:xfrm>
        </p:grpSpPr>
        <p:sp>
          <p:nvSpPr>
            <p:cNvPr id="74" name="任意多边形 73"/>
            <p:cNvSpPr/>
            <p:nvPr/>
          </p:nvSpPr>
          <p:spPr>
            <a:xfrm>
              <a:off x="3424238" y="2714625"/>
              <a:ext cx="1790700" cy="823913"/>
            </a:xfrm>
            <a:custGeom>
              <a:avLst/>
              <a:gdLst>
                <a:gd name="connsiteX0" fmla="*/ 0 w 1790700"/>
                <a:gd name="connsiteY0" fmla="*/ 819150 h 823913"/>
                <a:gd name="connsiteX1" fmla="*/ 385762 w 1790700"/>
                <a:gd name="connsiteY1" fmla="*/ 438150 h 823913"/>
                <a:gd name="connsiteX2" fmla="*/ 685800 w 1790700"/>
                <a:gd name="connsiteY2" fmla="*/ 647700 h 823913"/>
                <a:gd name="connsiteX3" fmla="*/ 1219200 w 1790700"/>
                <a:gd name="connsiteY3" fmla="*/ 0 h 823913"/>
                <a:gd name="connsiteX4" fmla="*/ 1790700 w 1790700"/>
                <a:gd name="connsiteY4" fmla="*/ 823913 h 823913"/>
                <a:gd name="connsiteX5" fmla="*/ 0 w 1790700"/>
                <a:gd name="connsiteY5" fmla="*/ 819150 h 82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0700" h="823913">
                  <a:moveTo>
                    <a:pt x="0" y="819150"/>
                  </a:moveTo>
                  <a:lnTo>
                    <a:pt x="385762" y="438150"/>
                  </a:lnTo>
                  <a:lnTo>
                    <a:pt x="685800" y="647700"/>
                  </a:lnTo>
                  <a:lnTo>
                    <a:pt x="1219200" y="0"/>
                  </a:lnTo>
                  <a:lnTo>
                    <a:pt x="1790700" y="823913"/>
                  </a:lnTo>
                  <a:lnTo>
                    <a:pt x="0" y="819150"/>
                  </a:lnTo>
                  <a:close/>
                </a:path>
              </a:pathLst>
            </a:custGeom>
            <a:solidFill>
              <a:srgbClr val="6AA3BC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 74"/>
            <p:cNvSpPr/>
            <p:nvPr/>
          </p:nvSpPr>
          <p:spPr>
            <a:xfrm>
              <a:off x="4635500" y="2709863"/>
              <a:ext cx="909638" cy="828675"/>
            </a:xfrm>
            <a:custGeom>
              <a:avLst/>
              <a:gdLst>
                <a:gd name="connsiteX0" fmla="*/ 0 w 909638"/>
                <a:gd name="connsiteY0" fmla="*/ 0 h 828675"/>
                <a:gd name="connsiteX1" fmla="*/ 581025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38" h="828675">
                  <a:moveTo>
                    <a:pt x="0" y="0"/>
                  </a:moveTo>
                  <a:lnTo>
                    <a:pt x="581025" y="828675"/>
                  </a:lnTo>
                  <a:lnTo>
                    <a:pt x="909638" y="828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030751" y="2433444"/>
            <a:ext cx="2495971" cy="1216889"/>
            <a:chOff x="5140553" y="2718924"/>
            <a:chExt cx="2126987" cy="823913"/>
          </a:xfrm>
        </p:grpSpPr>
        <p:sp>
          <p:nvSpPr>
            <p:cNvPr id="72" name="任意多边形 71"/>
            <p:cNvSpPr/>
            <p:nvPr/>
          </p:nvSpPr>
          <p:spPr>
            <a:xfrm>
              <a:off x="5140553" y="2718924"/>
              <a:ext cx="1790700" cy="823913"/>
            </a:xfrm>
            <a:custGeom>
              <a:avLst/>
              <a:gdLst>
                <a:gd name="connsiteX0" fmla="*/ 0 w 1790700"/>
                <a:gd name="connsiteY0" fmla="*/ 819150 h 823913"/>
                <a:gd name="connsiteX1" fmla="*/ 385762 w 1790700"/>
                <a:gd name="connsiteY1" fmla="*/ 438150 h 823913"/>
                <a:gd name="connsiteX2" fmla="*/ 685800 w 1790700"/>
                <a:gd name="connsiteY2" fmla="*/ 647700 h 823913"/>
                <a:gd name="connsiteX3" fmla="*/ 1219200 w 1790700"/>
                <a:gd name="connsiteY3" fmla="*/ 0 h 823913"/>
                <a:gd name="connsiteX4" fmla="*/ 1790700 w 1790700"/>
                <a:gd name="connsiteY4" fmla="*/ 823913 h 823913"/>
                <a:gd name="connsiteX5" fmla="*/ 0 w 1790700"/>
                <a:gd name="connsiteY5" fmla="*/ 819150 h 82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0700" h="823913">
                  <a:moveTo>
                    <a:pt x="0" y="819150"/>
                  </a:moveTo>
                  <a:lnTo>
                    <a:pt x="385762" y="438150"/>
                  </a:lnTo>
                  <a:lnTo>
                    <a:pt x="685800" y="647700"/>
                  </a:lnTo>
                  <a:lnTo>
                    <a:pt x="1219200" y="0"/>
                  </a:lnTo>
                  <a:lnTo>
                    <a:pt x="1790700" y="823913"/>
                  </a:lnTo>
                  <a:lnTo>
                    <a:pt x="0" y="81915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 72"/>
            <p:cNvSpPr/>
            <p:nvPr/>
          </p:nvSpPr>
          <p:spPr>
            <a:xfrm>
              <a:off x="6357902" y="2719536"/>
              <a:ext cx="909638" cy="823301"/>
            </a:xfrm>
            <a:custGeom>
              <a:avLst/>
              <a:gdLst>
                <a:gd name="connsiteX0" fmla="*/ 0 w 909638"/>
                <a:gd name="connsiteY0" fmla="*/ 0 h 828675"/>
                <a:gd name="connsiteX1" fmla="*/ 581025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70879 w 909638"/>
                <a:gd name="connsiteY1" fmla="*/ 827052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68849 w 909638"/>
                <a:gd name="connsiteY1" fmla="*/ 827052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68849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38" h="828675">
                  <a:moveTo>
                    <a:pt x="0" y="0"/>
                  </a:moveTo>
                  <a:lnTo>
                    <a:pt x="568849" y="828675"/>
                  </a:lnTo>
                  <a:lnTo>
                    <a:pt x="909638" y="828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36574" y="1273403"/>
            <a:ext cx="392858" cy="2470259"/>
            <a:chOff x="1336574" y="1273403"/>
            <a:chExt cx="392858" cy="2470259"/>
          </a:xfrm>
        </p:grpSpPr>
        <p:grpSp>
          <p:nvGrpSpPr>
            <p:cNvPr id="45" name="组合 44"/>
            <p:cNvGrpSpPr/>
            <p:nvPr/>
          </p:nvGrpSpPr>
          <p:grpSpPr>
            <a:xfrm>
              <a:off x="1673545" y="1391743"/>
              <a:ext cx="55887" cy="2246653"/>
              <a:chOff x="2147888" y="2152650"/>
              <a:chExt cx="100012" cy="1914526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2247900" y="2152650"/>
                <a:ext cx="0" cy="1914526"/>
              </a:xfrm>
              <a:custGeom>
                <a:avLst/>
                <a:gdLst>
                  <a:gd name="connsiteX0" fmla="*/ 0 w 0"/>
                  <a:gd name="connsiteY0" fmla="*/ 0 h 1914525"/>
                  <a:gd name="connsiteX1" fmla="*/ 0 w 0"/>
                  <a:gd name="connsiteY1" fmla="*/ 1914525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914525">
                    <a:moveTo>
                      <a:pt x="0" y="0"/>
                    </a:moveTo>
                    <a:lnTo>
                      <a:pt x="0" y="1914525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任意多边形 65"/>
              <p:cNvSpPr/>
              <p:nvPr/>
            </p:nvSpPr>
            <p:spPr>
              <a:xfrm>
                <a:off x="2147888" y="2159794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任意多边形 66"/>
              <p:cNvSpPr/>
              <p:nvPr/>
            </p:nvSpPr>
            <p:spPr>
              <a:xfrm>
                <a:off x="2147888" y="2540432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任意多边形 67"/>
              <p:cNvSpPr/>
              <p:nvPr/>
            </p:nvSpPr>
            <p:spPr>
              <a:xfrm>
                <a:off x="2147888" y="2921070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>
                <a:off x="2147888" y="3301708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任意多边形 69"/>
              <p:cNvSpPr/>
              <p:nvPr/>
            </p:nvSpPr>
            <p:spPr>
              <a:xfrm>
                <a:off x="2147888" y="3682346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任意多边形 70"/>
              <p:cNvSpPr/>
              <p:nvPr/>
            </p:nvSpPr>
            <p:spPr>
              <a:xfrm>
                <a:off x="2147888" y="4062983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1336574" y="348205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336574" y="3052841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336574" y="258786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336574" y="2149709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336574" y="169367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336574" y="1273403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5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444002" y="1682356"/>
            <a:ext cx="1257904" cy="569554"/>
            <a:chOff x="6233755" y="2514601"/>
            <a:chExt cx="1071946" cy="485356"/>
          </a:xfrm>
        </p:grpSpPr>
        <p:sp>
          <p:nvSpPr>
            <p:cNvPr id="63" name="Freeform 5"/>
            <p:cNvSpPr>
              <a:spLocks/>
            </p:cNvSpPr>
            <p:nvPr/>
          </p:nvSpPr>
          <p:spPr bwMode="auto">
            <a:xfrm flipH="1">
              <a:off x="6233755" y="2514601"/>
              <a:ext cx="1071946" cy="485356"/>
            </a:xfrm>
            <a:custGeom>
              <a:avLst/>
              <a:gdLst>
                <a:gd name="T0" fmla="*/ 42 w 324"/>
                <a:gd name="T1" fmla="*/ 0 h 145"/>
                <a:gd name="T2" fmla="*/ 275 w 324"/>
                <a:gd name="T3" fmla="*/ 0 h 145"/>
                <a:gd name="T4" fmla="*/ 324 w 324"/>
                <a:gd name="T5" fmla="*/ 49 h 145"/>
                <a:gd name="T6" fmla="*/ 324 w 324"/>
                <a:gd name="T7" fmla="*/ 145 h 145"/>
                <a:gd name="T8" fmla="*/ 284 w 324"/>
                <a:gd name="T9" fmla="*/ 92 h 145"/>
                <a:gd name="T10" fmla="*/ 40 w 324"/>
                <a:gd name="T11" fmla="*/ 92 h 145"/>
                <a:gd name="T12" fmla="*/ 0 w 324"/>
                <a:gd name="T13" fmla="*/ 45 h 145"/>
                <a:gd name="T14" fmla="*/ 42 w 324"/>
                <a:gd name="T1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145">
                  <a:moveTo>
                    <a:pt x="42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75" y="0"/>
                    <a:pt x="324" y="1"/>
                    <a:pt x="324" y="49"/>
                  </a:cubicBezTo>
                  <a:cubicBezTo>
                    <a:pt x="324" y="97"/>
                    <a:pt x="324" y="145"/>
                    <a:pt x="324" y="145"/>
                  </a:cubicBezTo>
                  <a:cubicBezTo>
                    <a:pt x="324" y="145"/>
                    <a:pt x="314" y="92"/>
                    <a:pt x="284" y="92"/>
                  </a:cubicBezTo>
                  <a:cubicBezTo>
                    <a:pt x="255" y="92"/>
                    <a:pt x="40" y="92"/>
                    <a:pt x="40" y="92"/>
                  </a:cubicBezTo>
                  <a:cubicBezTo>
                    <a:pt x="40" y="92"/>
                    <a:pt x="0" y="91"/>
                    <a:pt x="0" y="45"/>
                  </a:cubicBezTo>
                  <a:cubicBezTo>
                    <a:pt x="0" y="7"/>
                    <a:pt x="42" y="0"/>
                    <a:pt x="42" y="0"/>
                  </a:cubicBez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4" name="文本框 69"/>
            <p:cNvSpPr txBox="1">
              <a:spLocks noChangeArrowheads="1"/>
            </p:cNvSpPr>
            <p:nvPr/>
          </p:nvSpPr>
          <p:spPr bwMode="auto">
            <a:xfrm>
              <a:off x="6332578" y="2578261"/>
              <a:ext cx="954047" cy="209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105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ADD A TITLE </a:t>
              </a:r>
              <a:endParaRPr lang="zh-CN" altLang="en-US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543848" y="2040032"/>
            <a:ext cx="1257904" cy="569554"/>
            <a:chOff x="6233755" y="2514601"/>
            <a:chExt cx="1071946" cy="485356"/>
          </a:xfrm>
        </p:grpSpPr>
        <p:sp>
          <p:nvSpPr>
            <p:cNvPr id="61" name="Freeform 5"/>
            <p:cNvSpPr>
              <a:spLocks/>
            </p:cNvSpPr>
            <p:nvPr/>
          </p:nvSpPr>
          <p:spPr bwMode="auto">
            <a:xfrm flipH="1">
              <a:off x="6233755" y="2514601"/>
              <a:ext cx="1071946" cy="485356"/>
            </a:xfrm>
            <a:custGeom>
              <a:avLst/>
              <a:gdLst>
                <a:gd name="T0" fmla="*/ 42 w 324"/>
                <a:gd name="T1" fmla="*/ 0 h 145"/>
                <a:gd name="T2" fmla="*/ 275 w 324"/>
                <a:gd name="T3" fmla="*/ 0 h 145"/>
                <a:gd name="T4" fmla="*/ 324 w 324"/>
                <a:gd name="T5" fmla="*/ 49 h 145"/>
                <a:gd name="T6" fmla="*/ 324 w 324"/>
                <a:gd name="T7" fmla="*/ 145 h 145"/>
                <a:gd name="T8" fmla="*/ 284 w 324"/>
                <a:gd name="T9" fmla="*/ 92 h 145"/>
                <a:gd name="T10" fmla="*/ 40 w 324"/>
                <a:gd name="T11" fmla="*/ 92 h 145"/>
                <a:gd name="T12" fmla="*/ 0 w 324"/>
                <a:gd name="T13" fmla="*/ 45 h 145"/>
                <a:gd name="T14" fmla="*/ 42 w 324"/>
                <a:gd name="T1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145">
                  <a:moveTo>
                    <a:pt x="42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75" y="0"/>
                    <a:pt x="324" y="1"/>
                    <a:pt x="324" y="49"/>
                  </a:cubicBezTo>
                  <a:cubicBezTo>
                    <a:pt x="324" y="97"/>
                    <a:pt x="324" y="145"/>
                    <a:pt x="324" y="145"/>
                  </a:cubicBezTo>
                  <a:cubicBezTo>
                    <a:pt x="324" y="145"/>
                    <a:pt x="314" y="92"/>
                    <a:pt x="284" y="92"/>
                  </a:cubicBezTo>
                  <a:cubicBezTo>
                    <a:pt x="255" y="92"/>
                    <a:pt x="40" y="92"/>
                    <a:pt x="40" y="92"/>
                  </a:cubicBezTo>
                  <a:cubicBezTo>
                    <a:pt x="40" y="92"/>
                    <a:pt x="0" y="91"/>
                    <a:pt x="0" y="45"/>
                  </a:cubicBezTo>
                  <a:cubicBezTo>
                    <a:pt x="0" y="7"/>
                    <a:pt x="42" y="0"/>
                    <a:pt x="42" y="0"/>
                  </a:cubicBez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2" name="文本框 69"/>
            <p:cNvSpPr txBox="1">
              <a:spLocks noChangeArrowheads="1"/>
            </p:cNvSpPr>
            <p:nvPr/>
          </p:nvSpPr>
          <p:spPr bwMode="auto">
            <a:xfrm>
              <a:off x="6332578" y="2578260"/>
              <a:ext cx="954047" cy="209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105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ADD A TITLE </a:t>
              </a:r>
              <a:endParaRPr lang="zh-CN" altLang="en-US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934197" y="3986216"/>
            <a:ext cx="2224293" cy="630125"/>
            <a:chOff x="1121522" y="3624266"/>
            <a:chExt cx="2224293" cy="630125"/>
          </a:xfrm>
        </p:grpSpPr>
        <p:sp>
          <p:nvSpPr>
            <p:cNvPr id="91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3639297" y="3986216"/>
            <a:ext cx="2224293" cy="630125"/>
            <a:chOff x="1121522" y="3624266"/>
            <a:chExt cx="2224293" cy="630125"/>
          </a:xfrm>
        </p:grpSpPr>
        <p:sp>
          <p:nvSpPr>
            <p:cNvPr id="94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6310107" y="3986216"/>
            <a:ext cx="2224293" cy="630125"/>
            <a:chOff x="1121522" y="3624266"/>
            <a:chExt cx="2224293" cy="630125"/>
          </a:xfrm>
        </p:grpSpPr>
        <p:sp>
          <p:nvSpPr>
            <p:cNvPr id="97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99" name="矩形 98"/>
          <p:cNvSpPr/>
          <p:nvPr/>
        </p:nvSpPr>
        <p:spPr>
          <a:xfrm>
            <a:off x="104475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375747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639780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4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2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3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3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 animBg="1"/>
          <p:bldP spid="100" grpId="0" animBg="1"/>
          <p:bldP spid="10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 animBg="1"/>
          <p:bldP spid="100" grpId="0" animBg="1"/>
          <p:bldP spid="101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/>
          <p:cNvSpPr/>
          <p:nvPr/>
        </p:nvSpPr>
        <p:spPr>
          <a:xfrm>
            <a:off x="3528048" y="1323963"/>
            <a:ext cx="433730" cy="433730"/>
          </a:xfrm>
          <a:prstGeom prst="ellipse">
            <a:avLst/>
          </a:prstGeom>
          <a:solidFill>
            <a:srgbClr val="166293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952686" y="3320361"/>
            <a:ext cx="307766" cy="307766"/>
          </a:xfrm>
          <a:prstGeom prst="ellipse">
            <a:avLst/>
          </a:prstGeom>
          <a:solidFill>
            <a:srgbClr val="91ECFB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783138" y="3922713"/>
            <a:ext cx="459422" cy="459422"/>
          </a:xfrm>
          <a:prstGeom prst="ellipse">
            <a:avLst/>
          </a:prstGeom>
          <a:solidFill>
            <a:srgbClr val="014866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384301" y="3660776"/>
            <a:ext cx="469264" cy="469264"/>
          </a:xfrm>
          <a:prstGeom prst="ellipse">
            <a:avLst/>
          </a:prstGeom>
          <a:solidFill>
            <a:srgbClr val="1881B0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656726" y="1399676"/>
            <a:ext cx="2107612" cy="2107612"/>
            <a:chOff x="656726" y="1399676"/>
            <a:chExt cx="2107612" cy="2107612"/>
          </a:xfrm>
        </p:grpSpPr>
        <p:sp>
          <p:nvSpPr>
            <p:cNvPr id="27" name="椭圆 26"/>
            <p:cNvSpPr/>
            <p:nvPr/>
          </p:nvSpPr>
          <p:spPr>
            <a:xfrm>
              <a:off x="656726" y="1399676"/>
              <a:ext cx="2107612" cy="210761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407670" y="1704851"/>
              <a:ext cx="606120" cy="664970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890906" y="246507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231335" y="2503062"/>
            <a:ext cx="1895826" cy="1893678"/>
            <a:chOff x="2231335" y="2503062"/>
            <a:chExt cx="1895826" cy="1893678"/>
          </a:xfrm>
        </p:grpSpPr>
        <p:sp>
          <p:nvSpPr>
            <p:cNvPr id="24" name="椭圆 23"/>
            <p:cNvSpPr/>
            <p:nvPr/>
          </p:nvSpPr>
          <p:spPr>
            <a:xfrm>
              <a:off x="2231335" y="2503062"/>
              <a:ext cx="1895826" cy="1893678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Freeform 25"/>
            <p:cNvSpPr>
              <a:spLocks noEditPoints="1"/>
            </p:cNvSpPr>
            <p:nvPr/>
          </p:nvSpPr>
          <p:spPr bwMode="auto">
            <a:xfrm>
              <a:off x="2941446" y="2847850"/>
              <a:ext cx="490364" cy="588770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2376806" y="350139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740787" y="1544004"/>
            <a:ext cx="2174554" cy="2174556"/>
            <a:chOff x="3740787" y="1544004"/>
            <a:chExt cx="2174554" cy="2174556"/>
          </a:xfrm>
        </p:grpSpPr>
        <p:sp>
          <p:nvSpPr>
            <p:cNvPr id="29" name="椭圆 28"/>
            <p:cNvSpPr/>
            <p:nvPr/>
          </p:nvSpPr>
          <p:spPr>
            <a:xfrm>
              <a:off x="3740787" y="1544004"/>
              <a:ext cx="2174554" cy="217455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555966" y="1841062"/>
              <a:ext cx="581098" cy="54494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文本框 66"/>
            <p:cNvSpPr txBox="1">
              <a:spLocks noChangeArrowheads="1"/>
            </p:cNvSpPr>
            <p:nvPr/>
          </p:nvSpPr>
          <p:spPr bwMode="auto">
            <a:xfrm>
              <a:off x="4060826" y="249555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295267" y="2778444"/>
            <a:ext cx="1961194" cy="1961196"/>
            <a:chOff x="5295267" y="2778444"/>
            <a:chExt cx="1961194" cy="1961196"/>
          </a:xfrm>
        </p:grpSpPr>
        <p:sp>
          <p:nvSpPr>
            <p:cNvPr id="9" name="椭圆 8"/>
            <p:cNvSpPr/>
            <p:nvPr/>
          </p:nvSpPr>
          <p:spPr>
            <a:xfrm>
              <a:off x="5295267" y="2778444"/>
              <a:ext cx="1961194" cy="196119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Freeform 17"/>
            <p:cNvSpPr>
              <a:spLocks noEditPoints="1"/>
            </p:cNvSpPr>
            <p:nvPr/>
          </p:nvSpPr>
          <p:spPr bwMode="auto">
            <a:xfrm>
              <a:off x="5955197" y="3146603"/>
              <a:ext cx="598230" cy="549098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文本框 66"/>
            <p:cNvSpPr txBox="1">
              <a:spLocks noChangeArrowheads="1"/>
            </p:cNvSpPr>
            <p:nvPr/>
          </p:nvSpPr>
          <p:spPr bwMode="auto">
            <a:xfrm>
              <a:off x="5485766" y="380619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88724" y="1235712"/>
            <a:ext cx="2139948" cy="2139948"/>
            <a:chOff x="6288724" y="1235712"/>
            <a:chExt cx="2139948" cy="2139948"/>
          </a:xfrm>
        </p:grpSpPr>
        <p:sp>
          <p:nvSpPr>
            <p:cNvPr id="30" name="椭圆 29"/>
            <p:cNvSpPr/>
            <p:nvPr/>
          </p:nvSpPr>
          <p:spPr>
            <a:xfrm>
              <a:off x="6288724" y="1235712"/>
              <a:ext cx="2139948" cy="2139948"/>
            </a:xfrm>
            <a:prstGeom prst="ellipse">
              <a:avLst/>
            </a:prstGeom>
            <a:noFill/>
            <a:ln w="3175">
              <a:solidFill>
                <a:srgbClr val="A4E2FE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5" name="Freeform 21"/>
            <p:cNvSpPr>
              <a:spLocks noEditPoints="1"/>
            </p:cNvSpPr>
            <p:nvPr/>
          </p:nvSpPr>
          <p:spPr bwMode="auto">
            <a:xfrm>
              <a:off x="7083894" y="1598170"/>
              <a:ext cx="542700" cy="543050"/>
            </a:xfrm>
            <a:custGeom>
              <a:avLst/>
              <a:gdLst>
                <a:gd name="T0" fmla="*/ 314698 w 2998"/>
                <a:gd name="T1" fmla="*/ 0 h 2998"/>
                <a:gd name="T2" fmla="*/ 437466 w 2998"/>
                <a:gd name="T3" fmla="*/ 24806 h 2998"/>
                <a:gd name="T4" fmla="*/ 537741 w 2998"/>
                <a:gd name="T5" fmla="*/ 92496 h 2998"/>
                <a:gd name="T6" fmla="*/ 605431 w 2998"/>
                <a:gd name="T7" fmla="*/ 192771 h 2998"/>
                <a:gd name="T8" fmla="*/ 630237 w 2998"/>
                <a:gd name="T9" fmla="*/ 315539 h 2998"/>
                <a:gd name="T10" fmla="*/ 605431 w 2998"/>
                <a:gd name="T11" fmla="*/ 438307 h 2998"/>
                <a:gd name="T12" fmla="*/ 537741 w 2998"/>
                <a:gd name="T13" fmla="*/ 538581 h 2998"/>
                <a:gd name="T14" fmla="*/ 437466 w 2998"/>
                <a:gd name="T15" fmla="*/ 605852 h 2998"/>
                <a:gd name="T16" fmla="*/ 314698 w 2998"/>
                <a:gd name="T17" fmla="*/ 630237 h 2998"/>
                <a:gd name="T18" fmla="*/ 205384 w 2998"/>
                <a:gd name="T19" fmla="*/ 610897 h 2998"/>
                <a:gd name="T20" fmla="*/ 112257 w 2998"/>
                <a:gd name="T21" fmla="*/ 557081 h 2998"/>
                <a:gd name="T22" fmla="*/ 188987 w 2998"/>
                <a:gd name="T23" fmla="*/ 393530 h 2998"/>
                <a:gd name="T24" fmla="*/ 215264 w 2998"/>
                <a:gd name="T25" fmla="*/ 435995 h 2998"/>
                <a:gd name="T26" fmla="*/ 235445 w 2998"/>
                <a:gd name="T27" fmla="*/ 467948 h 2998"/>
                <a:gd name="T28" fmla="*/ 249530 w 2998"/>
                <a:gd name="T29" fmla="*/ 488339 h 2998"/>
                <a:gd name="T30" fmla="*/ 263405 w 2998"/>
                <a:gd name="T31" fmla="*/ 505787 h 2998"/>
                <a:gd name="T32" fmla="*/ 281063 w 2998"/>
                <a:gd name="T33" fmla="*/ 515247 h 2998"/>
                <a:gd name="T34" fmla="*/ 301454 w 2998"/>
                <a:gd name="T35" fmla="*/ 510202 h 2998"/>
                <a:gd name="T36" fmla="*/ 314908 w 2998"/>
                <a:gd name="T37" fmla="*/ 491703 h 2998"/>
                <a:gd name="T38" fmla="*/ 322476 w 2998"/>
                <a:gd name="T39" fmla="*/ 477618 h 2998"/>
                <a:gd name="T40" fmla="*/ 336351 w 2998"/>
                <a:gd name="T41" fmla="*/ 449449 h 2998"/>
                <a:gd name="T42" fmla="*/ 354429 w 2998"/>
                <a:gd name="T43" fmla="*/ 412030 h 2998"/>
                <a:gd name="T44" fmla="*/ 374611 w 2998"/>
                <a:gd name="T45" fmla="*/ 369986 h 2998"/>
                <a:gd name="T46" fmla="*/ 427165 w 2998"/>
                <a:gd name="T47" fmla="*/ 258990 h 2998"/>
                <a:gd name="T48" fmla="*/ 498430 w 2998"/>
                <a:gd name="T49" fmla="*/ 297460 h 2998"/>
                <a:gd name="T50" fmla="*/ 469630 w 2998"/>
                <a:gd name="T51" fmla="*/ 89553 h 2998"/>
                <a:gd name="T52" fmla="*/ 286529 w 2998"/>
                <a:gd name="T53" fmla="*/ 201810 h 2998"/>
                <a:gd name="T54" fmla="*/ 366622 w 2998"/>
                <a:gd name="T55" fmla="*/ 229349 h 2998"/>
                <a:gd name="T56" fmla="*/ 281904 w 2998"/>
                <a:gd name="T57" fmla="*/ 403621 h 2998"/>
                <a:gd name="T58" fmla="*/ 248269 w 2998"/>
                <a:gd name="T59" fmla="*/ 348543 h 2998"/>
                <a:gd name="T60" fmla="*/ 236497 w 2998"/>
                <a:gd name="T61" fmla="*/ 329413 h 2998"/>
                <a:gd name="T62" fmla="*/ 226616 w 2998"/>
                <a:gd name="T63" fmla="*/ 313437 h 2998"/>
                <a:gd name="T64" fmla="*/ 220730 w 2998"/>
                <a:gd name="T65" fmla="*/ 303346 h 2998"/>
                <a:gd name="T66" fmla="*/ 220940 w 2998"/>
                <a:gd name="T67" fmla="*/ 305028 h 2998"/>
                <a:gd name="T68" fmla="*/ 213162 w 2998"/>
                <a:gd name="T69" fmla="*/ 294727 h 2998"/>
                <a:gd name="T70" fmla="*/ 201180 w 2998"/>
                <a:gd name="T71" fmla="*/ 281273 h 2998"/>
                <a:gd name="T72" fmla="*/ 188356 w 2998"/>
                <a:gd name="T73" fmla="*/ 274546 h 2998"/>
                <a:gd name="T74" fmla="*/ 166073 w 2998"/>
                <a:gd name="T75" fmla="*/ 282114 h 2998"/>
                <a:gd name="T76" fmla="*/ 155352 w 2998"/>
                <a:gd name="T77" fmla="*/ 299983 h 2998"/>
                <a:gd name="T78" fmla="*/ 148625 w 2998"/>
                <a:gd name="T79" fmla="*/ 314488 h 2998"/>
                <a:gd name="T80" fmla="*/ 134540 w 2998"/>
                <a:gd name="T81" fmla="*/ 343708 h 2998"/>
                <a:gd name="T82" fmla="*/ 115621 w 2998"/>
                <a:gd name="T83" fmla="*/ 382809 h 2998"/>
                <a:gd name="T84" fmla="*/ 94178 w 2998"/>
                <a:gd name="T85" fmla="*/ 424432 h 2998"/>
                <a:gd name="T86" fmla="*/ 74628 w 2998"/>
                <a:gd name="T87" fmla="*/ 465425 h 2998"/>
                <a:gd name="T88" fmla="*/ 58441 w 2998"/>
                <a:gd name="T89" fmla="*/ 498430 h 2998"/>
                <a:gd name="T90" fmla="*/ 15136 w 2998"/>
                <a:gd name="T91" fmla="*/ 413081 h 2998"/>
                <a:gd name="T92" fmla="*/ 0 w 2998"/>
                <a:gd name="T93" fmla="*/ 315539 h 2998"/>
                <a:gd name="T94" fmla="*/ 24596 w 2998"/>
                <a:gd name="T95" fmla="*/ 192771 h 2998"/>
                <a:gd name="T96" fmla="*/ 91866 w 2998"/>
                <a:gd name="T97" fmla="*/ 92496 h 2998"/>
                <a:gd name="T98" fmla="*/ 192140 w 2998"/>
                <a:gd name="T99" fmla="*/ 24806 h 2998"/>
                <a:gd name="T100" fmla="*/ 314908 w 2998"/>
                <a:gd name="T101" fmla="*/ 0 h 2998"/>
                <a:gd name="T102" fmla="*/ 314698 w 2998"/>
                <a:gd name="T103" fmla="*/ 0 h 2998"/>
                <a:gd name="T104" fmla="*/ 314698 w 2998"/>
                <a:gd name="T105" fmla="*/ 0 h 2998"/>
                <a:gd name="T106" fmla="*/ 314698 w 2998"/>
                <a:gd name="T107" fmla="*/ 0 h 299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文本框 66"/>
            <p:cNvSpPr txBox="1">
              <a:spLocks noChangeArrowheads="1"/>
            </p:cNvSpPr>
            <p:nvPr/>
          </p:nvSpPr>
          <p:spPr bwMode="auto">
            <a:xfrm>
              <a:off x="6598286" y="226695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9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0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3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4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1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1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1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51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9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40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31" grpId="0" animBg="1"/>
          <p:bldP spid="10" grpId="0" animBg="1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31" grpId="0" animBg="1"/>
          <p:bldP spid="10" grpId="0" animBg="1"/>
          <p:bldP spid="11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flipV="1">
            <a:off x="2057400" y="3067048"/>
            <a:ext cx="7086600" cy="45719"/>
          </a:xfrm>
          <a:custGeom>
            <a:avLst/>
            <a:gdLst>
              <a:gd name="connsiteX0" fmla="*/ 0 w 7886700"/>
              <a:gd name="connsiteY0" fmla="*/ 0 h 0"/>
              <a:gd name="connsiteX1" fmla="*/ 7886700 w 78867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86700">
                <a:moveTo>
                  <a:pt x="0" y="0"/>
                </a:moveTo>
                <a:lnTo>
                  <a:pt x="7886700" y="0"/>
                </a:lnTo>
              </a:path>
            </a:pathLst>
          </a:custGeom>
          <a:noFill/>
          <a:ln w="3175">
            <a:solidFill>
              <a:srgbClr val="A4E2FE">
                <a:alpha val="30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435929" y="2247268"/>
            <a:ext cx="1623692" cy="1623692"/>
            <a:chOff x="436484" y="1952049"/>
            <a:chExt cx="1623053" cy="1623052"/>
          </a:xfrm>
        </p:grpSpPr>
        <p:sp>
          <p:nvSpPr>
            <p:cNvPr id="3" name="椭圆 2"/>
            <p:cNvSpPr/>
            <p:nvPr/>
          </p:nvSpPr>
          <p:spPr>
            <a:xfrm>
              <a:off x="436484" y="1952049"/>
              <a:ext cx="1623053" cy="162305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190" name="Freeform 5"/>
            <p:cNvSpPr>
              <a:spLocks noEditPoints="1"/>
            </p:cNvSpPr>
            <p:nvPr/>
          </p:nvSpPr>
          <p:spPr bwMode="auto">
            <a:xfrm>
              <a:off x="1032922" y="2207358"/>
              <a:ext cx="457484" cy="428747"/>
            </a:xfrm>
            <a:custGeom>
              <a:avLst/>
              <a:gdLst>
                <a:gd name="T0" fmla="*/ 327637 w 2950"/>
                <a:gd name="T1" fmla="*/ 92368 h 2765"/>
                <a:gd name="T2" fmla="*/ 268850 w 2950"/>
                <a:gd name="T3" fmla="*/ 5038 h 2765"/>
                <a:gd name="T4" fmla="*/ 259332 w 2950"/>
                <a:gd name="T5" fmla="*/ 0 h 2765"/>
                <a:gd name="T6" fmla="*/ 71104 w 2950"/>
                <a:gd name="T7" fmla="*/ 0 h 2765"/>
                <a:gd name="T8" fmla="*/ 61586 w 2950"/>
                <a:gd name="T9" fmla="*/ 5038 h 2765"/>
                <a:gd name="T10" fmla="*/ 2799 w 2950"/>
                <a:gd name="T11" fmla="*/ 92368 h 2765"/>
                <a:gd name="T12" fmla="*/ 3135 w 2950"/>
                <a:gd name="T13" fmla="*/ 105692 h 2765"/>
                <a:gd name="T14" fmla="*/ 156092 w 2950"/>
                <a:gd name="T15" fmla="*/ 305096 h 2765"/>
                <a:gd name="T16" fmla="*/ 165162 w 2950"/>
                <a:gd name="T17" fmla="*/ 309574 h 2765"/>
                <a:gd name="T18" fmla="*/ 174232 w 2950"/>
                <a:gd name="T19" fmla="*/ 305096 h 2765"/>
                <a:gd name="T20" fmla="*/ 327189 w 2950"/>
                <a:gd name="T21" fmla="*/ 105692 h 2765"/>
                <a:gd name="T22" fmla="*/ 327637 w 2950"/>
                <a:gd name="T23" fmla="*/ 92368 h 2765"/>
                <a:gd name="T24" fmla="*/ 210736 w 2950"/>
                <a:gd name="T25" fmla="*/ 105580 h 2765"/>
                <a:gd name="T26" fmla="*/ 165162 w 2950"/>
                <a:gd name="T27" fmla="*/ 272067 h 2765"/>
                <a:gd name="T28" fmla="*/ 119700 w 2950"/>
                <a:gd name="T29" fmla="*/ 105580 h 2765"/>
                <a:gd name="T30" fmla="*/ 210736 w 2950"/>
                <a:gd name="T31" fmla="*/ 105580 h 2765"/>
                <a:gd name="T32" fmla="*/ 123060 w 2950"/>
                <a:gd name="T33" fmla="*/ 91809 h 2765"/>
                <a:gd name="T34" fmla="*/ 165162 w 2950"/>
                <a:gd name="T35" fmla="*/ 24408 h 2765"/>
                <a:gd name="T36" fmla="*/ 207264 w 2950"/>
                <a:gd name="T37" fmla="*/ 91809 h 2765"/>
                <a:gd name="T38" fmla="*/ 123060 w 2950"/>
                <a:gd name="T39" fmla="*/ 91809 h 2765"/>
                <a:gd name="T40" fmla="*/ 180502 w 2950"/>
                <a:gd name="T41" fmla="*/ 22952 h 2765"/>
                <a:gd name="T42" fmla="*/ 246567 w 2950"/>
                <a:gd name="T43" fmla="*/ 22952 h 2765"/>
                <a:gd name="T44" fmla="*/ 218798 w 2950"/>
                <a:gd name="T45" fmla="*/ 84195 h 2765"/>
                <a:gd name="T46" fmla="*/ 180502 w 2950"/>
                <a:gd name="T47" fmla="*/ 22952 h 2765"/>
                <a:gd name="T48" fmla="*/ 111638 w 2950"/>
                <a:gd name="T49" fmla="*/ 84195 h 2765"/>
                <a:gd name="T50" fmla="*/ 83869 w 2950"/>
                <a:gd name="T51" fmla="*/ 22952 h 2765"/>
                <a:gd name="T52" fmla="*/ 149934 w 2950"/>
                <a:gd name="T53" fmla="*/ 22952 h 2765"/>
                <a:gd name="T54" fmla="*/ 111638 w 2950"/>
                <a:gd name="T55" fmla="*/ 84195 h 2765"/>
                <a:gd name="T56" fmla="*/ 146126 w 2950"/>
                <a:gd name="T57" fmla="*/ 254377 h 2765"/>
                <a:gd name="T58" fmla="*/ 31913 w 2950"/>
                <a:gd name="T59" fmla="*/ 105580 h 2765"/>
                <a:gd name="T60" fmla="*/ 105368 w 2950"/>
                <a:gd name="T61" fmla="*/ 105580 h 2765"/>
                <a:gd name="T62" fmla="*/ 146126 w 2950"/>
                <a:gd name="T63" fmla="*/ 254377 h 2765"/>
                <a:gd name="T64" fmla="*/ 224956 w 2950"/>
                <a:gd name="T65" fmla="*/ 105580 h 2765"/>
                <a:gd name="T66" fmla="*/ 298411 w 2950"/>
                <a:gd name="T67" fmla="*/ 105580 h 2765"/>
                <a:gd name="T68" fmla="*/ 184310 w 2950"/>
                <a:gd name="T69" fmla="*/ 254377 h 2765"/>
                <a:gd name="T70" fmla="*/ 224956 w 2950"/>
                <a:gd name="T71" fmla="*/ 105580 h 2765"/>
                <a:gd name="T72" fmla="*/ 299643 w 2950"/>
                <a:gd name="T73" fmla="*/ 91809 h 2765"/>
                <a:gd name="T74" fmla="*/ 230443 w 2950"/>
                <a:gd name="T75" fmla="*/ 91809 h 2765"/>
                <a:gd name="T76" fmla="*/ 258213 w 2950"/>
                <a:gd name="T77" fmla="*/ 30454 h 2765"/>
                <a:gd name="T78" fmla="*/ 299643 w 2950"/>
                <a:gd name="T79" fmla="*/ 91809 h 2765"/>
                <a:gd name="T80" fmla="*/ 72111 w 2950"/>
                <a:gd name="T81" fmla="*/ 30454 h 2765"/>
                <a:gd name="T82" fmla="*/ 99993 w 2950"/>
                <a:gd name="T83" fmla="*/ 91809 h 2765"/>
                <a:gd name="T84" fmla="*/ 30681 w 2950"/>
                <a:gd name="T85" fmla="*/ 91809 h 2765"/>
                <a:gd name="T86" fmla="*/ 72111 w 2950"/>
                <a:gd name="T87" fmla="*/ 30454 h 2765"/>
                <a:gd name="T88" fmla="*/ 72111 w 2950"/>
                <a:gd name="T89" fmla="*/ 30454 h 2765"/>
                <a:gd name="T90" fmla="*/ 72111 w 2950"/>
                <a:gd name="T91" fmla="*/ 30454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191" name="矩形 9"/>
            <p:cNvSpPr>
              <a:spLocks noChangeArrowheads="1"/>
            </p:cNvSpPr>
            <p:nvPr/>
          </p:nvSpPr>
          <p:spPr bwMode="auto">
            <a:xfrm>
              <a:off x="782206" y="270847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8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9192" name="矩形 10"/>
            <p:cNvSpPr>
              <a:spLocks noChangeArrowheads="1"/>
            </p:cNvSpPr>
            <p:nvPr/>
          </p:nvSpPr>
          <p:spPr bwMode="auto">
            <a:xfrm>
              <a:off x="705282" y="2891415"/>
              <a:ext cx="1115908" cy="32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2411730" y="3155949"/>
            <a:ext cx="1626870" cy="894194"/>
            <a:chOff x="2411730" y="2860259"/>
            <a:chExt cx="1626870" cy="894821"/>
          </a:xfrm>
        </p:grpSpPr>
        <p:sp>
          <p:nvSpPr>
            <p:cNvPr id="49186" name="文本框 18"/>
            <p:cNvSpPr txBox="1">
              <a:spLocks noChangeArrowheads="1"/>
            </p:cNvSpPr>
            <p:nvPr/>
          </p:nvSpPr>
          <p:spPr bwMode="auto">
            <a:xfrm>
              <a:off x="2808574" y="2860259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2013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7" name="矩形 22"/>
            <p:cNvSpPr>
              <a:spLocks noChangeArrowheads="1"/>
            </p:cNvSpPr>
            <p:nvPr/>
          </p:nvSpPr>
          <p:spPr bwMode="auto">
            <a:xfrm>
              <a:off x="2727211" y="314662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411730" y="3316191"/>
              <a:ext cx="1626870" cy="43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6282690" y="3155949"/>
            <a:ext cx="1581150" cy="894194"/>
            <a:chOff x="6282690" y="2860259"/>
            <a:chExt cx="1581150" cy="894821"/>
          </a:xfrm>
        </p:grpSpPr>
        <p:sp>
          <p:nvSpPr>
            <p:cNvPr id="49183" name="文本框 21"/>
            <p:cNvSpPr txBox="1">
              <a:spLocks noChangeArrowheads="1"/>
            </p:cNvSpPr>
            <p:nvPr/>
          </p:nvSpPr>
          <p:spPr bwMode="auto">
            <a:xfrm>
              <a:off x="6675724" y="2860259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2015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4" name="矩形 25"/>
            <p:cNvSpPr>
              <a:spLocks noChangeArrowheads="1"/>
            </p:cNvSpPr>
            <p:nvPr/>
          </p:nvSpPr>
          <p:spPr bwMode="auto">
            <a:xfrm>
              <a:off x="6613411" y="314662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282690" y="3316191"/>
              <a:ext cx="1581150" cy="43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4305300" y="2060575"/>
            <a:ext cx="1554480" cy="913245"/>
            <a:chOff x="4305300" y="1764884"/>
            <a:chExt cx="1554480" cy="913870"/>
          </a:xfrm>
        </p:grpSpPr>
        <p:sp>
          <p:nvSpPr>
            <p:cNvPr id="49180" name="文本框 19"/>
            <p:cNvSpPr txBox="1">
              <a:spLocks noChangeArrowheads="1"/>
            </p:cNvSpPr>
            <p:nvPr/>
          </p:nvSpPr>
          <p:spPr bwMode="auto">
            <a:xfrm>
              <a:off x="4665949" y="1764884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2014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1" name="矩形 27"/>
            <p:cNvSpPr>
              <a:spLocks noChangeArrowheads="1"/>
            </p:cNvSpPr>
            <p:nvPr/>
          </p:nvSpPr>
          <p:spPr bwMode="auto">
            <a:xfrm>
              <a:off x="4575061" y="2070300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305300" y="2239872"/>
              <a:ext cx="1554480" cy="4388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2697163" y="1466215"/>
            <a:ext cx="996950" cy="1644650"/>
            <a:chOff x="2697138" y="1117079"/>
            <a:chExt cx="996610" cy="1645171"/>
          </a:xfrm>
        </p:grpSpPr>
        <p:grpSp>
          <p:nvGrpSpPr>
            <p:cNvPr id="49174" name="组合 36"/>
            <p:cNvGrpSpPr>
              <a:grpSpLocks/>
            </p:cNvGrpSpPr>
            <p:nvPr/>
          </p:nvGrpSpPr>
          <p:grpSpPr bwMode="auto">
            <a:xfrm>
              <a:off x="2697138" y="1117079"/>
              <a:ext cx="996610" cy="987946"/>
              <a:chOff x="2697138" y="1117079"/>
              <a:chExt cx="996610" cy="987946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697138" y="1117079"/>
                <a:ext cx="988675" cy="98773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77" name="矩形 12"/>
              <p:cNvSpPr>
                <a:spLocks noChangeArrowheads="1"/>
              </p:cNvSpPr>
              <p:nvPr/>
            </p:nvSpPr>
            <p:spPr bwMode="auto">
              <a:xfrm>
                <a:off x="2734831" y="1473400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8" name="矩形 13"/>
              <p:cNvSpPr>
                <a:spLocks noChangeArrowheads="1"/>
              </p:cNvSpPr>
              <p:nvPr/>
            </p:nvSpPr>
            <p:spPr bwMode="auto">
              <a:xfrm>
                <a:off x="2726460" y="1625872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9" name="Freeform 9"/>
              <p:cNvSpPr>
                <a:spLocks noEditPoints="1"/>
              </p:cNvSpPr>
              <p:nvPr/>
            </p:nvSpPr>
            <p:spPr bwMode="auto">
              <a:xfrm>
                <a:off x="3088112" y="1202134"/>
                <a:ext cx="253028" cy="277416"/>
              </a:xfrm>
              <a:custGeom>
                <a:avLst/>
                <a:gdLst>
                  <a:gd name="T0" fmla="*/ 253028 w 2210"/>
                  <a:gd name="T1" fmla="*/ 157854 h 2427"/>
                  <a:gd name="T2" fmla="*/ 253028 w 2210"/>
                  <a:gd name="T3" fmla="*/ 156825 h 2427"/>
                  <a:gd name="T4" fmla="*/ 252341 w 2210"/>
                  <a:gd name="T5" fmla="*/ 149167 h 2427"/>
                  <a:gd name="T6" fmla="*/ 167044 w 2210"/>
                  <a:gd name="T7" fmla="*/ 30405 h 2427"/>
                  <a:gd name="T8" fmla="*/ 157770 w 2210"/>
                  <a:gd name="T9" fmla="*/ 35891 h 2427"/>
                  <a:gd name="T10" fmla="*/ 237686 w 2210"/>
                  <a:gd name="T11" fmla="*/ 128021 h 2427"/>
                  <a:gd name="T12" fmla="*/ 187080 w 2210"/>
                  <a:gd name="T13" fmla="*/ 138194 h 2427"/>
                  <a:gd name="T14" fmla="*/ 127201 w 2210"/>
                  <a:gd name="T15" fmla="*/ 138194 h 2427"/>
                  <a:gd name="T16" fmla="*/ 67321 w 2210"/>
                  <a:gd name="T17" fmla="*/ 138194 h 2427"/>
                  <a:gd name="T18" fmla="*/ 14312 w 2210"/>
                  <a:gd name="T19" fmla="*/ 129964 h 2427"/>
                  <a:gd name="T20" fmla="*/ 126171 w 2210"/>
                  <a:gd name="T21" fmla="*/ 36120 h 2427"/>
                  <a:gd name="T22" fmla="*/ 132468 w 2210"/>
                  <a:gd name="T23" fmla="*/ 6058 h 2427"/>
                  <a:gd name="T24" fmla="*/ 119873 w 2210"/>
                  <a:gd name="T25" fmla="*/ 6058 h 2427"/>
                  <a:gd name="T26" fmla="*/ 114 w 2210"/>
                  <a:gd name="T27" fmla="*/ 149167 h 2427"/>
                  <a:gd name="T28" fmla="*/ 0 w 2210"/>
                  <a:gd name="T29" fmla="*/ 157854 h 2427"/>
                  <a:gd name="T30" fmla="*/ 13167 w 2210"/>
                  <a:gd name="T31" fmla="*/ 158654 h 2427"/>
                  <a:gd name="T32" fmla="*/ 37324 w 2210"/>
                  <a:gd name="T33" fmla="*/ 132936 h 2427"/>
                  <a:gd name="T34" fmla="*/ 61253 w 2210"/>
                  <a:gd name="T35" fmla="*/ 158197 h 2427"/>
                  <a:gd name="T36" fmla="*/ 61253 w 2210"/>
                  <a:gd name="T37" fmla="*/ 158540 h 2427"/>
                  <a:gd name="T38" fmla="*/ 61253 w 2210"/>
                  <a:gd name="T39" fmla="*/ 158654 h 2427"/>
                  <a:gd name="T40" fmla="*/ 73390 w 2210"/>
                  <a:gd name="T41" fmla="*/ 158654 h 2427"/>
                  <a:gd name="T42" fmla="*/ 73390 w 2210"/>
                  <a:gd name="T43" fmla="*/ 158540 h 2427"/>
                  <a:gd name="T44" fmla="*/ 73275 w 2210"/>
                  <a:gd name="T45" fmla="*/ 158083 h 2427"/>
                  <a:gd name="T46" fmla="*/ 97318 w 2210"/>
                  <a:gd name="T47" fmla="*/ 132936 h 2427"/>
                  <a:gd name="T48" fmla="*/ 120675 w 2210"/>
                  <a:gd name="T49" fmla="*/ 232037 h 2427"/>
                  <a:gd name="T50" fmla="*/ 94685 w 2210"/>
                  <a:gd name="T51" fmla="*/ 264843 h 2427"/>
                  <a:gd name="T52" fmla="*/ 59994 w 2210"/>
                  <a:gd name="T53" fmla="*/ 230208 h 2427"/>
                  <a:gd name="T54" fmla="*/ 94685 w 2210"/>
                  <a:gd name="T55" fmla="*/ 277416 h 2427"/>
                  <a:gd name="T56" fmla="*/ 133269 w 2210"/>
                  <a:gd name="T57" fmla="*/ 233409 h 2427"/>
                  <a:gd name="T58" fmla="*/ 157198 w 2210"/>
                  <a:gd name="T59" fmla="*/ 132936 h 2427"/>
                  <a:gd name="T60" fmla="*/ 181127 w 2210"/>
                  <a:gd name="T61" fmla="*/ 158083 h 2427"/>
                  <a:gd name="T62" fmla="*/ 181127 w 2210"/>
                  <a:gd name="T63" fmla="*/ 158540 h 2427"/>
                  <a:gd name="T64" fmla="*/ 181127 w 2210"/>
                  <a:gd name="T65" fmla="*/ 158654 h 2427"/>
                  <a:gd name="T66" fmla="*/ 193149 w 2210"/>
                  <a:gd name="T67" fmla="*/ 158654 h 2427"/>
                  <a:gd name="T68" fmla="*/ 193149 w 2210"/>
                  <a:gd name="T69" fmla="*/ 158540 h 2427"/>
                  <a:gd name="T70" fmla="*/ 193149 w 2210"/>
                  <a:gd name="T71" fmla="*/ 158197 h 2427"/>
                  <a:gd name="T72" fmla="*/ 217077 w 2210"/>
                  <a:gd name="T73" fmla="*/ 132936 h 2427"/>
                  <a:gd name="T74" fmla="*/ 240434 w 2210"/>
                  <a:gd name="T75" fmla="*/ 157854 h 2427"/>
                  <a:gd name="T76" fmla="*/ 240434 w 2210"/>
                  <a:gd name="T77" fmla="*/ 157854 h 2427"/>
                  <a:gd name="T78" fmla="*/ 253028 w 2210"/>
                  <a:gd name="T79" fmla="*/ 158654 h 2427"/>
                  <a:gd name="T80" fmla="*/ 253028 w 2210"/>
                  <a:gd name="T81" fmla="*/ 158083 h 2427"/>
                  <a:gd name="T82" fmla="*/ 253028 w 2210"/>
                  <a:gd name="T83" fmla="*/ 157854 h 2427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2210" h="2427">
                    <a:moveTo>
                      <a:pt x="2210" y="1381"/>
                    </a:moveTo>
                    <a:cubicBezTo>
                      <a:pt x="2210" y="1381"/>
                      <a:pt x="2210" y="1381"/>
                      <a:pt x="2210" y="1381"/>
                    </a:cubicBezTo>
                    <a:cubicBezTo>
                      <a:pt x="2210" y="1381"/>
                      <a:pt x="2210" y="1381"/>
                      <a:pt x="2210" y="1381"/>
                    </a:cubicBezTo>
                    <a:cubicBezTo>
                      <a:pt x="2210" y="1379"/>
                      <a:pt x="2210" y="1376"/>
                      <a:pt x="2210" y="1372"/>
                    </a:cubicBezTo>
                    <a:cubicBezTo>
                      <a:pt x="2209" y="1363"/>
                      <a:pt x="2208" y="1354"/>
                      <a:pt x="2207" y="1345"/>
                    </a:cubicBezTo>
                    <a:cubicBezTo>
                      <a:pt x="2205" y="1328"/>
                      <a:pt x="2204" y="1310"/>
                      <a:pt x="2204" y="1305"/>
                    </a:cubicBezTo>
                    <a:cubicBezTo>
                      <a:pt x="2204" y="823"/>
                      <a:pt x="1894" y="413"/>
                      <a:pt x="1462" y="264"/>
                    </a:cubicBezTo>
                    <a:cubicBezTo>
                      <a:pt x="1461" y="265"/>
                      <a:pt x="1460" y="265"/>
                      <a:pt x="1459" y="266"/>
                    </a:cubicBezTo>
                    <a:cubicBezTo>
                      <a:pt x="1451" y="262"/>
                      <a:pt x="1442" y="259"/>
                      <a:pt x="1433" y="259"/>
                    </a:cubicBezTo>
                    <a:cubicBezTo>
                      <a:pt x="1402" y="259"/>
                      <a:pt x="1378" y="284"/>
                      <a:pt x="1378" y="314"/>
                    </a:cubicBezTo>
                    <a:cubicBezTo>
                      <a:pt x="1378" y="343"/>
                      <a:pt x="1400" y="367"/>
                      <a:pt x="1428" y="369"/>
                    </a:cubicBezTo>
                    <a:cubicBezTo>
                      <a:pt x="1758" y="484"/>
                      <a:pt x="2009" y="769"/>
                      <a:pt x="2076" y="1120"/>
                    </a:cubicBezTo>
                    <a:cubicBezTo>
                      <a:pt x="2025" y="1081"/>
                      <a:pt x="1963" y="1058"/>
                      <a:pt x="1896" y="1058"/>
                    </a:cubicBezTo>
                    <a:cubicBezTo>
                      <a:pt x="1787" y="1058"/>
                      <a:pt x="1691" y="1119"/>
                      <a:pt x="1634" y="1209"/>
                    </a:cubicBezTo>
                    <a:cubicBezTo>
                      <a:pt x="1578" y="1119"/>
                      <a:pt x="1482" y="1058"/>
                      <a:pt x="1373" y="1058"/>
                    </a:cubicBezTo>
                    <a:cubicBezTo>
                      <a:pt x="1264" y="1058"/>
                      <a:pt x="1167" y="1119"/>
                      <a:pt x="1111" y="1209"/>
                    </a:cubicBezTo>
                    <a:cubicBezTo>
                      <a:pt x="1055" y="1119"/>
                      <a:pt x="959" y="1058"/>
                      <a:pt x="850" y="1058"/>
                    </a:cubicBezTo>
                    <a:cubicBezTo>
                      <a:pt x="740" y="1058"/>
                      <a:pt x="644" y="1119"/>
                      <a:pt x="588" y="1209"/>
                    </a:cubicBezTo>
                    <a:cubicBezTo>
                      <a:pt x="532" y="1119"/>
                      <a:pt x="436" y="1058"/>
                      <a:pt x="326" y="1058"/>
                    </a:cubicBezTo>
                    <a:cubicBezTo>
                      <a:pt x="250" y="1058"/>
                      <a:pt x="180" y="1088"/>
                      <a:pt x="125" y="1137"/>
                    </a:cubicBezTo>
                    <a:cubicBezTo>
                      <a:pt x="205" y="675"/>
                      <a:pt x="604" y="322"/>
                      <a:pt x="1087" y="314"/>
                    </a:cubicBezTo>
                    <a:cubicBezTo>
                      <a:pt x="1091" y="316"/>
                      <a:pt x="1096" y="316"/>
                      <a:pt x="1102" y="316"/>
                    </a:cubicBezTo>
                    <a:cubicBezTo>
                      <a:pt x="1141" y="316"/>
                      <a:pt x="1157" y="284"/>
                      <a:pt x="1157" y="245"/>
                    </a:cubicBezTo>
                    <a:cubicBezTo>
                      <a:pt x="1157" y="53"/>
                      <a:pt x="1157" y="53"/>
                      <a:pt x="1157" y="53"/>
                    </a:cubicBezTo>
                    <a:cubicBezTo>
                      <a:pt x="1157" y="22"/>
                      <a:pt x="1134" y="0"/>
                      <a:pt x="1102" y="0"/>
                    </a:cubicBezTo>
                    <a:cubicBezTo>
                      <a:pt x="1078" y="0"/>
                      <a:pt x="1047" y="20"/>
                      <a:pt x="1047" y="53"/>
                    </a:cubicBezTo>
                    <a:cubicBezTo>
                      <a:pt x="1047" y="205"/>
                      <a:pt x="1047" y="205"/>
                      <a:pt x="1047" y="205"/>
                    </a:cubicBezTo>
                    <a:cubicBezTo>
                      <a:pt x="464" y="234"/>
                      <a:pt x="1" y="716"/>
                      <a:pt x="1" y="1305"/>
                    </a:cubicBezTo>
                    <a:cubicBezTo>
                      <a:pt x="1" y="1312"/>
                      <a:pt x="1" y="1345"/>
                      <a:pt x="1" y="1368"/>
                    </a:cubicBezTo>
                    <a:cubicBezTo>
                      <a:pt x="0" y="1372"/>
                      <a:pt x="0" y="1376"/>
                      <a:pt x="0" y="1381"/>
                    </a:cubicBezTo>
                    <a:cubicBezTo>
                      <a:pt x="0" y="1413"/>
                      <a:pt x="26" y="1440"/>
                      <a:pt x="58" y="1440"/>
                    </a:cubicBezTo>
                    <a:cubicBezTo>
                      <a:pt x="87" y="1440"/>
                      <a:pt x="112" y="1417"/>
                      <a:pt x="115" y="1388"/>
                    </a:cubicBezTo>
                    <a:cubicBezTo>
                      <a:pt x="117" y="1388"/>
                      <a:pt x="117" y="1388"/>
                      <a:pt x="117" y="1388"/>
                    </a:cubicBezTo>
                    <a:cubicBezTo>
                      <a:pt x="118" y="1271"/>
                      <a:pt x="211" y="1163"/>
                      <a:pt x="326" y="1163"/>
                    </a:cubicBezTo>
                    <a:cubicBezTo>
                      <a:pt x="438" y="1163"/>
                      <a:pt x="530" y="1265"/>
                      <a:pt x="536" y="1378"/>
                    </a:cubicBezTo>
                    <a:cubicBezTo>
                      <a:pt x="535" y="1380"/>
                      <a:pt x="535" y="1382"/>
                      <a:pt x="535" y="1384"/>
                    </a:cubicBezTo>
                    <a:cubicBezTo>
                      <a:pt x="535" y="1385"/>
                      <a:pt x="535" y="1385"/>
                      <a:pt x="535" y="1386"/>
                    </a:cubicBezTo>
                    <a:cubicBezTo>
                      <a:pt x="535" y="1386"/>
                      <a:pt x="535" y="1386"/>
                      <a:pt x="535" y="1387"/>
                    </a:cubicBezTo>
                    <a:cubicBezTo>
                      <a:pt x="535" y="1387"/>
                      <a:pt x="535" y="1388"/>
                      <a:pt x="535" y="1388"/>
                    </a:cubicBezTo>
                    <a:cubicBezTo>
                      <a:pt x="535" y="1388"/>
                      <a:pt x="535" y="1388"/>
                      <a:pt x="535" y="1388"/>
                    </a:cubicBezTo>
                    <a:cubicBezTo>
                      <a:pt x="536" y="1417"/>
                      <a:pt x="560" y="1440"/>
                      <a:pt x="588" y="1440"/>
                    </a:cubicBezTo>
                    <a:cubicBezTo>
                      <a:pt x="616" y="1440"/>
                      <a:pt x="639" y="1417"/>
                      <a:pt x="641" y="1388"/>
                    </a:cubicBezTo>
                    <a:cubicBezTo>
                      <a:pt x="641" y="1388"/>
                      <a:pt x="641" y="1388"/>
                      <a:pt x="641" y="1388"/>
                    </a:cubicBezTo>
                    <a:cubicBezTo>
                      <a:pt x="641" y="1388"/>
                      <a:pt x="641" y="1387"/>
                      <a:pt x="641" y="1387"/>
                    </a:cubicBezTo>
                    <a:cubicBezTo>
                      <a:pt x="641" y="1387"/>
                      <a:pt x="641" y="1386"/>
                      <a:pt x="641" y="1386"/>
                    </a:cubicBezTo>
                    <a:cubicBezTo>
                      <a:pt x="641" y="1385"/>
                      <a:pt x="641" y="1384"/>
                      <a:pt x="640" y="1383"/>
                    </a:cubicBezTo>
                    <a:cubicBezTo>
                      <a:pt x="640" y="1381"/>
                      <a:pt x="640" y="1379"/>
                      <a:pt x="640" y="1378"/>
                    </a:cubicBezTo>
                    <a:cubicBezTo>
                      <a:pt x="646" y="1265"/>
                      <a:pt x="738" y="1163"/>
                      <a:pt x="850" y="1163"/>
                    </a:cubicBezTo>
                    <a:cubicBezTo>
                      <a:pt x="949" y="1163"/>
                      <a:pt x="1032" y="1244"/>
                      <a:pt x="1054" y="1341"/>
                    </a:cubicBezTo>
                    <a:cubicBezTo>
                      <a:pt x="1054" y="2030"/>
                      <a:pt x="1054" y="2030"/>
                      <a:pt x="1054" y="2030"/>
                    </a:cubicBezTo>
                    <a:cubicBezTo>
                      <a:pt x="1049" y="2041"/>
                      <a:pt x="1047" y="2055"/>
                      <a:pt x="1047" y="2069"/>
                    </a:cubicBezTo>
                    <a:cubicBezTo>
                      <a:pt x="1047" y="2190"/>
                      <a:pt x="1000" y="2317"/>
                      <a:pt x="827" y="2317"/>
                    </a:cubicBezTo>
                    <a:cubicBezTo>
                      <a:pt x="676" y="2317"/>
                      <a:pt x="579" y="2190"/>
                      <a:pt x="579" y="2069"/>
                    </a:cubicBezTo>
                    <a:cubicBezTo>
                      <a:pt x="579" y="2030"/>
                      <a:pt x="552" y="2014"/>
                      <a:pt x="524" y="2014"/>
                    </a:cubicBezTo>
                    <a:cubicBezTo>
                      <a:pt x="496" y="2014"/>
                      <a:pt x="469" y="2030"/>
                      <a:pt x="469" y="2069"/>
                    </a:cubicBezTo>
                    <a:cubicBezTo>
                      <a:pt x="469" y="2268"/>
                      <a:pt x="578" y="2427"/>
                      <a:pt x="827" y="2427"/>
                    </a:cubicBezTo>
                    <a:cubicBezTo>
                      <a:pt x="1112" y="2427"/>
                      <a:pt x="1156" y="2274"/>
                      <a:pt x="1157" y="2080"/>
                    </a:cubicBezTo>
                    <a:cubicBezTo>
                      <a:pt x="1162" y="2069"/>
                      <a:pt x="1164" y="2056"/>
                      <a:pt x="1164" y="2042"/>
                    </a:cubicBezTo>
                    <a:cubicBezTo>
                      <a:pt x="1164" y="1375"/>
                      <a:pt x="1164" y="1375"/>
                      <a:pt x="1164" y="1375"/>
                    </a:cubicBezTo>
                    <a:cubicBezTo>
                      <a:pt x="1171" y="1263"/>
                      <a:pt x="1262" y="1163"/>
                      <a:pt x="1373" y="1163"/>
                    </a:cubicBezTo>
                    <a:cubicBezTo>
                      <a:pt x="1485" y="1163"/>
                      <a:pt x="1576" y="1265"/>
                      <a:pt x="1582" y="1378"/>
                    </a:cubicBezTo>
                    <a:cubicBezTo>
                      <a:pt x="1582" y="1379"/>
                      <a:pt x="1582" y="1381"/>
                      <a:pt x="1582" y="1383"/>
                    </a:cubicBezTo>
                    <a:cubicBezTo>
                      <a:pt x="1582" y="1384"/>
                      <a:pt x="1582" y="1385"/>
                      <a:pt x="1582" y="1386"/>
                    </a:cubicBezTo>
                    <a:cubicBezTo>
                      <a:pt x="1582" y="1386"/>
                      <a:pt x="1582" y="1387"/>
                      <a:pt x="1582" y="1387"/>
                    </a:cubicBezTo>
                    <a:cubicBezTo>
                      <a:pt x="1582" y="1388"/>
                      <a:pt x="1582" y="1388"/>
                      <a:pt x="1582" y="1388"/>
                    </a:cubicBezTo>
                    <a:cubicBezTo>
                      <a:pt x="1582" y="1388"/>
                      <a:pt x="1582" y="1388"/>
                      <a:pt x="1582" y="1388"/>
                    </a:cubicBezTo>
                    <a:cubicBezTo>
                      <a:pt x="1583" y="1417"/>
                      <a:pt x="1606" y="1440"/>
                      <a:pt x="1634" y="1440"/>
                    </a:cubicBezTo>
                    <a:cubicBezTo>
                      <a:pt x="1663" y="1440"/>
                      <a:pt x="1686" y="1417"/>
                      <a:pt x="1687" y="1388"/>
                    </a:cubicBezTo>
                    <a:cubicBezTo>
                      <a:pt x="1687" y="1388"/>
                      <a:pt x="1687" y="1388"/>
                      <a:pt x="1687" y="1388"/>
                    </a:cubicBezTo>
                    <a:cubicBezTo>
                      <a:pt x="1687" y="1388"/>
                      <a:pt x="1687" y="1387"/>
                      <a:pt x="1687" y="1387"/>
                    </a:cubicBezTo>
                    <a:cubicBezTo>
                      <a:pt x="1687" y="1386"/>
                      <a:pt x="1687" y="1386"/>
                      <a:pt x="1687" y="1386"/>
                    </a:cubicBezTo>
                    <a:cubicBezTo>
                      <a:pt x="1687" y="1385"/>
                      <a:pt x="1687" y="1385"/>
                      <a:pt x="1687" y="1384"/>
                    </a:cubicBezTo>
                    <a:cubicBezTo>
                      <a:pt x="1687" y="1382"/>
                      <a:pt x="1687" y="1380"/>
                      <a:pt x="1687" y="1378"/>
                    </a:cubicBezTo>
                    <a:cubicBezTo>
                      <a:pt x="1692" y="1265"/>
                      <a:pt x="1784" y="1163"/>
                      <a:pt x="1896" y="1163"/>
                    </a:cubicBezTo>
                    <a:cubicBezTo>
                      <a:pt x="1988" y="1163"/>
                      <a:pt x="2067" y="1233"/>
                      <a:pt x="2095" y="1321"/>
                    </a:cubicBezTo>
                    <a:cubicBezTo>
                      <a:pt x="2096" y="1341"/>
                      <a:pt x="2100" y="1374"/>
                      <a:pt x="2100" y="1381"/>
                    </a:cubicBezTo>
                    <a:cubicBezTo>
                      <a:pt x="2100" y="1381"/>
                      <a:pt x="2100" y="1381"/>
                      <a:pt x="2100" y="1381"/>
                    </a:cubicBezTo>
                    <a:cubicBezTo>
                      <a:pt x="2100" y="1381"/>
                      <a:pt x="2100" y="1381"/>
                      <a:pt x="2100" y="1381"/>
                    </a:cubicBezTo>
                    <a:cubicBezTo>
                      <a:pt x="2100" y="1412"/>
                      <a:pt x="2125" y="1436"/>
                      <a:pt x="2155" y="1436"/>
                    </a:cubicBezTo>
                    <a:cubicBezTo>
                      <a:pt x="2183" y="1436"/>
                      <a:pt x="2206" y="1415"/>
                      <a:pt x="2210" y="1388"/>
                    </a:cubicBezTo>
                    <a:cubicBezTo>
                      <a:pt x="2210" y="1388"/>
                      <a:pt x="2210" y="1388"/>
                      <a:pt x="2210" y="1388"/>
                    </a:cubicBezTo>
                    <a:cubicBezTo>
                      <a:pt x="2210" y="1386"/>
                      <a:pt x="2210" y="1385"/>
                      <a:pt x="2210" y="1383"/>
                    </a:cubicBezTo>
                    <a:cubicBezTo>
                      <a:pt x="2210" y="1382"/>
                      <a:pt x="2210" y="1382"/>
                      <a:pt x="2210" y="1381"/>
                    </a:cubicBezTo>
                    <a:close/>
                    <a:moveTo>
                      <a:pt x="2210" y="1381"/>
                    </a:moveTo>
                    <a:cubicBezTo>
                      <a:pt x="2210" y="1381"/>
                      <a:pt x="2210" y="1381"/>
                      <a:pt x="2210" y="138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 38"/>
            <p:cNvSpPr/>
            <p:nvPr/>
          </p:nvSpPr>
          <p:spPr>
            <a:xfrm>
              <a:off x="3181160" y="2095289"/>
              <a:ext cx="0" cy="666961"/>
            </a:xfrm>
            <a:custGeom>
              <a:avLst/>
              <a:gdLst>
                <a:gd name="connsiteX0" fmla="*/ 0 w 0"/>
                <a:gd name="connsiteY0" fmla="*/ 666750 h 666750"/>
                <a:gd name="connsiteX1" fmla="*/ 0 w 0"/>
                <a:gd name="connsiteY1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6750">
                  <a:moveTo>
                    <a:pt x="0" y="6667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6526213" y="1466215"/>
            <a:ext cx="987425" cy="1644650"/>
            <a:chOff x="6526188" y="1117079"/>
            <a:chExt cx="987946" cy="1645171"/>
          </a:xfrm>
        </p:grpSpPr>
        <p:grpSp>
          <p:nvGrpSpPr>
            <p:cNvPr id="49168" name="组合 35"/>
            <p:cNvGrpSpPr>
              <a:grpSpLocks/>
            </p:cNvGrpSpPr>
            <p:nvPr/>
          </p:nvGrpSpPr>
          <p:grpSpPr bwMode="auto">
            <a:xfrm>
              <a:off x="6526188" y="1117079"/>
              <a:ext cx="987946" cy="987946"/>
              <a:chOff x="6526188" y="1117079"/>
              <a:chExt cx="987946" cy="987946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526188" y="1117079"/>
                <a:ext cx="987946" cy="98773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71" name="矩形 16"/>
              <p:cNvSpPr>
                <a:spLocks noChangeArrowheads="1"/>
              </p:cNvSpPr>
              <p:nvPr/>
            </p:nvSpPr>
            <p:spPr bwMode="auto">
              <a:xfrm>
                <a:off x="6554356" y="1498800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2" name="矩形 17"/>
              <p:cNvSpPr>
                <a:spLocks noChangeArrowheads="1"/>
              </p:cNvSpPr>
              <p:nvPr/>
            </p:nvSpPr>
            <p:spPr bwMode="auto">
              <a:xfrm>
                <a:off x="6545985" y="1651272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3" name="Freeform 21"/>
              <p:cNvSpPr>
                <a:spLocks noEditPoints="1"/>
              </p:cNvSpPr>
              <p:nvPr/>
            </p:nvSpPr>
            <p:spPr bwMode="auto">
              <a:xfrm>
                <a:off x="6903621" y="1224368"/>
                <a:ext cx="252016" cy="252016"/>
              </a:xfrm>
              <a:custGeom>
                <a:avLst/>
                <a:gdLst>
                  <a:gd name="T0" fmla="*/ 125840 w 2998"/>
                  <a:gd name="T1" fmla="*/ 0 h 2998"/>
                  <a:gd name="T2" fmla="*/ 174932 w 2998"/>
                  <a:gd name="T3" fmla="*/ 9919 h 2998"/>
                  <a:gd name="T4" fmla="*/ 215029 w 2998"/>
                  <a:gd name="T5" fmla="*/ 36987 h 2998"/>
                  <a:gd name="T6" fmla="*/ 242097 w 2998"/>
                  <a:gd name="T7" fmla="*/ 77084 h 2998"/>
                  <a:gd name="T8" fmla="*/ 252016 w 2998"/>
                  <a:gd name="T9" fmla="*/ 126176 h 2998"/>
                  <a:gd name="T10" fmla="*/ 242097 w 2998"/>
                  <a:gd name="T11" fmla="*/ 175268 h 2998"/>
                  <a:gd name="T12" fmla="*/ 215029 w 2998"/>
                  <a:gd name="T13" fmla="*/ 215365 h 2998"/>
                  <a:gd name="T14" fmla="*/ 174932 w 2998"/>
                  <a:gd name="T15" fmla="*/ 242265 h 2998"/>
                  <a:gd name="T16" fmla="*/ 125840 w 2998"/>
                  <a:gd name="T17" fmla="*/ 252016 h 2998"/>
                  <a:gd name="T18" fmla="*/ 82128 w 2998"/>
                  <a:gd name="T19" fmla="*/ 244282 h 2998"/>
                  <a:gd name="T20" fmla="*/ 44889 w 2998"/>
                  <a:gd name="T21" fmla="*/ 222763 h 2998"/>
                  <a:gd name="T22" fmla="*/ 75571 w 2998"/>
                  <a:gd name="T23" fmla="*/ 157363 h 2998"/>
                  <a:gd name="T24" fmla="*/ 86079 w 2998"/>
                  <a:gd name="T25" fmla="*/ 174343 h 2998"/>
                  <a:gd name="T26" fmla="*/ 94149 w 2998"/>
                  <a:gd name="T27" fmla="*/ 187121 h 2998"/>
                  <a:gd name="T28" fmla="*/ 99781 w 2998"/>
                  <a:gd name="T29" fmla="*/ 195275 h 2998"/>
                  <a:gd name="T30" fmla="*/ 105329 w 2998"/>
                  <a:gd name="T31" fmla="*/ 202252 h 2998"/>
                  <a:gd name="T32" fmla="*/ 112390 w 2998"/>
                  <a:gd name="T33" fmla="*/ 206034 h 2998"/>
                  <a:gd name="T34" fmla="*/ 120544 w 2998"/>
                  <a:gd name="T35" fmla="*/ 204017 h 2998"/>
                  <a:gd name="T36" fmla="*/ 125924 w 2998"/>
                  <a:gd name="T37" fmla="*/ 196620 h 2998"/>
                  <a:gd name="T38" fmla="*/ 128950 w 2998"/>
                  <a:gd name="T39" fmla="*/ 190987 h 2998"/>
                  <a:gd name="T40" fmla="*/ 134498 w 2998"/>
                  <a:gd name="T41" fmla="*/ 179723 h 2998"/>
                  <a:gd name="T42" fmla="*/ 141727 w 2998"/>
                  <a:gd name="T43" fmla="*/ 164760 h 2998"/>
                  <a:gd name="T44" fmla="*/ 149797 w 2998"/>
                  <a:gd name="T45" fmla="*/ 147948 h 2998"/>
                  <a:gd name="T46" fmla="*/ 170813 w 2998"/>
                  <a:gd name="T47" fmla="*/ 103564 h 2998"/>
                  <a:gd name="T48" fmla="*/ 199310 w 2998"/>
                  <a:gd name="T49" fmla="*/ 118947 h 2998"/>
                  <a:gd name="T50" fmla="*/ 187793 w 2998"/>
                  <a:gd name="T51" fmla="*/ 35810 h 2998"/>
                  <a:gd name="T52" fmla="*/ 114576 w 2998"/>
                  <a:gd name="T53" fmla="*/ 80699 h 2998"/>
                  <a:gd name="T54" fmla="*/ 146603 w 2998"/>
                  <a:gd name="T55" fmla="*/ 91711 h 2998"/>
                  <a:gd name="T56" fmla="*/ 112726 w 2998"/>
                  <a:gd name="T57" fmla="*/ 161398 h 2998"/>
                  <a:gd name="T58" fmla="*/ 99276 w 2998"/>
                  <a:gd name="T59" fmla="*/ 139374 h 2998"/>
                  <a:gd name="T60" fmla="*/ 94569 w 2998"/>
                  <a:gd name="T61" fmla="*/ 131724 h 2998"/>
                  <a:gd name="T62" fmla="*/ 90618 w 2998"/>
                  <a:gd name="T63" fmla="*/ 125336 h 2998"/>
                  <a:gd name="T64" fmla="*/ 88264 w 2998"/>
                  <a:gd name="T65" fmla="*/ 121301 h 2998"/>
                  <a:gd name="T66" fmla="*/ 88349 w 2998"/>
                  <a:gd name="T67" fmla="*/ 121973 h 2998"/>
                  <a:gd name="T68" fmla="*/ 85238 w 2998"/>
                  <a:gd name="T69" fmla="*/ 117854 h 2998"/>
                  <a:gd name="T70" fmla="*/ 80447 w 2998"/>
                  <a:gd name="T71" fmla="*/ 112474 h 2998"/>
                  <a:gd name="T72" fmla="*/ 75319 w 2998"/>
                  <a:gd name="T73" fmla="*/ 109784 h 2998"/>
                  <a:gd name="T74" fmla="*/ 66408 w 2998"/>
                  <a:gd name="T75" fmla="*/ 112810 h 2998"/>
                  <a:gd name="T76" fmla="*/ 62121 w 2998"/>
                  <a:gd name="T77" fmla="*/ 119956 h 2998"/>
                  <a:gd name="T78" fmla="*/ 59431 w 2998"/>
                  <a:gd name="T79" fmla="*/ 125756 h 2998"/>
                  <a:gd name="T80" fmla="*/ 53799 w 2998"/>
                  <a:gd name="T81" fmla="*/ 137440 h 2998"/>
                  <a:gd name="T82" fmla="*/ 46234 w 2998"/>
                  <a:gd name="T83" fmla="*/ 153076 h 2998"/>
                  <a:gd name="T84" fmla="*/ 37659 w 2998"/>
                  <a:gd name="T85" fmla="*/ 169720 h 2998"/>
                  <a:gd name="T86" fmla="*/ 29842 w 2998"/>
                  <a:gd name="T87" fmla="*/ 186112 h 2998"/>
                  <a:gd name="T88" fmla="*/ 23369 w 2998"/>
                  <a:gd name="T89" fmla="*/ 199310 h 2998"/>
                  <a:gd name="T90" fmla="*/ 6052 w 2998"/>
                  <a:gd name="T91" fmla="*/ 165181 h 2998"/>
                  <a:gd name="T92" fmla="*/ 0 w 2998"/>
                  <a:gd name="T93" fmla="*/ 126176 h 2998"/>
                  <a:gd name="T94" fmla="*/ 9835 w 2998"/>
                  <a:gd name="T95" fmla="*/ 77084 h 2998"/>
                  <a:gd name="T96" fmla="*/ 36735 w 2998"/>
                  <a:gd name="T97" fmla="*/ 36987 h 2998"/>
                  <a:gd name="T98" fmla="*/ 76832 w 2998"/>
                  <a:gd name="T99" fmla="*/ 9919 h 2998"/>
                  <a:gd name="T100" fmla="*/ 125924 w 2998"/>
                  <a:gd name="T101" fmla="*/ 0 h 2998"/>
                  <a:gd name="T102" fmla="*/ 125840 w 2998"/>
                  <a:gd name="T103" fmla="*/ 0 h 2998"/>
                  <a:gd name="T104" fmla="*/ 125840 w 2998"/>
                  <a:gd name="T105" fmla="*/ 0 h 2998"/>
                  <a:gd name="T106" fmla="*/ 125840 w 2998"/>
                  <a:gd name="T107" fmla="*/ 0 h 299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998" h="2998">
                    <a:moveTo>
                      <a:pt x="1497" y="0"/>
                    </a:moveTo>
                    <a:cubicBezTo>
                      <a:pt x="1704" y="0"/>
                      <a:pt x="1899" y="39"/>
                      <a:pt x="2081" y="118"/>
                    </a:cubicBezTo>
                    <a:cubicBezTo>
                      <a:pt x="2264" y="197"/>
                      <a:pt x="2423" y="304"/>
                      <a:pt x="2558" y="440"/>
                    </a:cubicBezTo>
                    <a:cubicBezTo>
                      <a:pt x="2694" y="576"/>
                      <a:pt x="2801" y="734"/>
                      <a:pt x="2880" y="917"/>
                    </a:cubicBezTo>
                    <a:cubicBezTo>
                      <a:pt x="2959" y="1099"/>
                      <a:pt x="2998" y="1294"/>
                      <a:pt x="2998" y="1501"/>
                    </a:cubicBezTo>
                    <a:cubicBezTo>
                      <a:pt x="2998" y="1708"/>
                      <a:pt x="2959" y="1902"/>
                      <a:pt x="2880" y="2085"/>
                    </a:cubicBezTo>
                    <a:cubicBezTo>
                      <a:pt x="2801" y="2267"/>
                      <a:pt x="2694" y="2426"/>
                      <a:pt x="2558" y="2562"/>
                    </a:cubicBezTo>
                    <a:cubicBezTo>
                      <a:pt x="2422" y="2697"/>
                      <a:pt x="2264" y="2804"/>
                      <a:pt x="2081" y="2882"/>
                    </a:cubicBezTo>
                    <a:cubicBezTo>
                      <a:pt x="1899" y="2959"/>
                      <a:pt x="1704" y="2998"/>
                      <a:pt x="1497" y="2998"/>
                    </a:cubicBezTo>
                    <a:cubicBezTo>
                      <a:pt x="1314" y="2998"/>
                      <a:pt x="1140" y="2967"/>
                      <a:pt x="977" y="2906"/>
                    </a:cubicBezTo>
                    <a:cubicBezTo>
                      <a:pt x="814" y="2844"/>
                      <a:pt x="666" y="2758"/>
                      <a:pt x="534" y="2650"/>
                    </a:cubicBezTo>
                    <a:cubicBezTo>
                      <a:pt x="899" y="1872"/>
                      <a:pt x="899" y="1872"/>
                      <a:pt x="899" y="1872"/>
                    </a:cubicBezTo>
                    <a:cubicBezTo>
                      <a:pt x="944" y="1945"/>
                      <a:pt x="985" y="2012"/>
                      <a:pt x="1024" y="2074"/>
                    </a:cubicBezTo>
                    <a:cubicBezTo>
                      <a:pt x="1056" y="2127"/>
                      <a:pt x="1088" y="2178"/>
                      <a:pt x="1120" y="2226"/>
                    </a:cubicBezTo>
                    <a:cubicBezTo>
                      <a:pt x="1152" y="2274"/>
                      <a:pt x="1174" y="2306"/>
                      <a:pt x="1187" y="2323"/>
                    </a:cubicBezTo>
                    <a:cubicBezTo>
                      <a:pt x="1211" y="2353"/>
                      <a:pt x="1232" y="2381"/>
                      <a:pt x="1253" y="2406"/>
                    </a:cubicBezTo>
                    <a:cubicBezTo>
                      <a:pt x="1273" y="2432"/>
                      <a:pt x="1301" y="2447"/>
                      <a:pt x="1337" y="2451"/>
                    </a:cubicBezTo>
                    <a:cubicBezTo>
                      <a:pt x="1382" y="2458"/>
                      <a:pt x="1414" y="2450"/>
                      <a:pt x="1434" y="2427"/>
                    </a:cubicBezTo>
                    <a:cubicBezTo>
                      <a:pt x="1453" y="2405"/>
                      <a:pt x="1474" y="2376"/>
                      <a:pt x="1498" y="2339"/>
                    </a:cubicBezTo>
                    <a:cubicBezTo>
                      <a:pt x="1504" y="2331"/>
                      <a:pt x="1516" y="2308"/>
                      <a:pt x="1534" y="2272"/>
                    </a:cubicBezTo>
                    <a:cubicBezTo>
                      <a:pt x="1552" y="2236"/>
                      <a:pt x="1574" y="2191"/>
                      <a:pt x="1600" y="2138"/>
                    </a:cubicBezTo>
                    <a:cubicBezTo>
                      <a:pt x="1626" y="2084"/>
                      <a:pt x="1654" y="2025"/>
                      <a:pt x="1686" y="1960"/>
                    </a:cubicBezTo>
                    <a:cubicBezTo>
                      <a:pt x="1718" y="1895"/>
                      <a:pt x="1750" y="1828"/>
                      <a:pt x="1782" y="1760"/>
                    </a:cubicBezTo>
                    <a:cubicBezTo>
                      <a:pt x="1857" y="1602"/>
                      <a:pt x="1940" y="1426"/>
                      <a:pt x="2032" y="1232"/>
                    </a:cubicBezTo>
                    <a:cubicBezTo>
                      <a:pt x="2371" y="1415"/>
                      <a:pt x="2371" y="1415"/>
                      <a:pt x="2371" y="1415"/>
                    </a:cubicBezTo>
                    <a:cubicBezTo>
                      <a:pt x="2234" y="426"/>
                      <a:pt x="2234" y="426"/>
                      <a:pt x="2234" y="426"/>
                    </a:cubicBezTo>
                    <a:cubicBezTo>
                      <a:pt x="1363" y="960"/>
                      <a:pt x="1363" y="960"/>
                      <a:pt x="1363" y="960"/>
                    </a:cubicBezTo>
                    <a:cubicBezTo>
                      <a:pt x="1744" y="1091"/>
                      <a:pt x="1744" y="1091"/>
                      <a:pt x="1744" y="1091"/>
                    </a:cubicBezTo>
                    <a:cubicBezTo>
                      <a:pt x="1341" y="1920"/>
                      <a:pt x="1341" y="1920"/>
                      <a:pt x="1341" y="1920"/>
                    </a:cubicBezTo>
                    <a:cubicBezTo>
                      <a:pt x="1279" y="1820"/>
                      <a:pt x="1226" y="1732"/>
                      <a:pt x="1181" y="1658"/>
                    </a:cubicBezTo>
                    <a:cubicBezTo>
                      <a:pt x="1162" y="1626"/>
                      <a:pt x="1143" y="1595"/>
                      <a:pt x="1125" y="1567"/>
                    </a:cubicBezTo>
                    <a:cubicBezTo>
                      <a:pt x="1107" y="1538"/>
                      <a:pt x="1091" y="1513"/>
                      <a:pt x="1078" y="1491"/>
                    </a:cubicBezTo>
                    <a:cubicBezTo>
                      <a:pt x="1050" y="1443"/>
                      <a:pt x="1050" y="1443"/>
                      <a:pt x="1050" y="1443"/>
                    </a:cubicBezTo>
                    <a:cubicBezTo>
                      <a:pt x="1058" y="1460"/>
                      <a:pt x="1059" y="1463"/>
                      <a:pt x="1051" y="1451"/>
                    </a:cubicBezTo>
                    <a:cubicBezTo>
                      <a:pt x="1044" y="1440"/>
                      <a:pt x="1032" y="1423"/>
                      <a:pt x="1014" y="1402"/>
                    </a:cubicBezTo>
                    <a:cubicBezTo>
                      <a:pt x="997" y="1380"/>
                      <a:pt x="978" y="1359"/>
                      <a:pt x="957" y="1338"/>
                    </a:cubicBezTo>
                    <a:cubicBezTo>
                      <a:pt x="935" y="1316"/>
                      <a:pt x="915" y="1306"/>
                      <a:pt x="896" y="1306"/>
                    </a:cubicBezTo>
                    <a:cubicBezTo>
                      <a:pt x="847" y="1306"/>
                      <a:pt x="812" y="1318"/>
                      <a:pt x="790" y="1342"/>
                    </a:cubicBezTo>
                    <a:cubicBezTo>
                      <a:pt x="769" y="1367"/>
                      <a:pt x="752" y="1395"/>
                      <a:pt x="739" y="1427"/>
                    </a:cubicBezTo>
                    <a:cubicBezTo>
                      <a:pt x="735" y="1436"/>
                      <a:pt x="724" y="1459"/>
                      <a:pt x="707" y="1496"/>
                    </a:cubicBezTo>
                    <a:cubicBezTo>
                      <a:pt x="690" y="1533"/>
                      <a:pt x="668" y="1580"/>
                      <a:pt x="640" y="1635"/>
                    </a:cubicBezTo>
                    <a:cubicBezTo>
                      <a:pt x="612" y="1691"/>
                      <a:pt x="582" y="1753"/>
                      <a:pt x="550" y="1821"/>
                    </a:cubicBezTo>
                    <a:cubicBezTo>
                      <a:pt x="448" y="2019"/>
                      <a:pt x="448" y="2019"/>
                      <a:pt x="448" y="2019"/>
                    </a:cubicBezTo>
                    <a:cubicBezTo>
                      <a:pt x="416" y="2088"/>
                      <a:pt x="385" y="2153"/>
                      <a:pt x="355" y="2214"/>
                    </a:cubicBezTo>
                    <a:cubicBezTo>
                      <a:pt x="325" y="2276"/>
                      <a:pt x="300" y="2329"/>
                      <a:pt x="278" y="2371"/>
                    </a:cubicBezTo>
                    <a:cubicBezTo>
                      <a:pt x="189" y="2248"/>
                      <a:pt x="120" y="2112"/>
                      <a:pt x="72" y="1965"/>
                    </a:cubicBezTo>
                    <a:cubicBezTo>
                      <a:pt x="24" y="1818"/>
                      <a:pt x="0" y="1663"/>
                      <a:pt x="0" y="1501"/>
                    </a:cubicBezTo>
                    <a:cubicBezTo>
                      <a:pt x="0" y="1294"/>
                      <a:pt x="39" y="1099"/>
                      <a:pt x="117" y="917"/>
                    </a:cubicBezTo>
                    <a:cubicBezTo>
                      <a:pt x="195" y="734"/>
                      <a:pt x="301" y="576"/>
                      <a:pt x="437" y="440"/>
                    </a:cubicBezTo>
                    <a:cubicBezTo>
                      <a:pt x="572" y="305"/>
                      <a:pt x="731" y="197"/>
                      <a:pt x="914" y="118"/>
                    </a:cubicBezTo>
                    <a:cubicBezTo>
                      <a:pt x="1096" y="39"/>
                      <a:pt x="1291" y="0"/>
                      <a:pt x="1498" y="0"/>
                    </a:cubicBezTo>
                    <a:lnTo>
                      <a:pt x="1497" y="0"/>
                    </a:lnTo>
                    <a:close/>
                    <a:moveTo>
                      <a:pt x="1497" y="0"/>
                    </a:moveTo>
                    <a:cubicBezTo>
                      <a:pt x="1497" y="0"/>
                      <a:pt x="1497" y="0"/>
                      <a:pt x="149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 39"/>
            <p:cNvSpPr/>
            <p:nvPr/>
          </p:nvSpPr>
          <p:spPr>
            <a:xfrm>
              <a:off x="7039221" y="2095289"/>
              <a:ext cx="0" cy="666961"/>
            </a:xfrm>
            <a:custGeom>
              <a:avLst/>
              <a:gdLst>
                <a:gd name="connsiteX0" fmla="*/ 0 w 0"/>
                <a:gd name="connsiteY0" fmla="*/ 666750 h 666750"/>
                <a:gd name="connsiteX1" fmla="*/ 0 w 0"/>
                <a:gd name="connsiteY1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6750">
                  <a:moveTo>
                    <a:pt x="0" y="6667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>
            <a:grpSpLocks/>
          </p:cNvGrpSpPr>
          <p:nvPr/>
        </p:nvGrpSpPr>
        <p:grpSpPr bwMode="auto">
          <a:xfrm>
            <a:off x="4602163" y="3105150"/>
            <a:ext cx="1006475" cy="1662113"/>
            <a:chOff x="4602138" y="2771775"/>
            <a:chExt cx="1006135" cy="1662007"/>
          </a:xfrm>
        </p:grpSpPr>
        <p:grpSp>
          <p:nvGrpSpPr>
            <p:cNvPr id="49162" name="组合 37"/>
            <p:cNvGrpSpPr>
              <a:grpSpLocks/>
            </p:cNvGrpSpPr>
            <p:nvPr/>
          </p:nvGrpSpPr>
          <p:grpSpPr bwMode="auto">
            <a:xfrm>
              <a:off x="4602138" y="3445836"/>
              <a:ext cx="1006135" cy="987946"/>
              <a:chOff x="4602138" y="3574529"/>
              <a:chExt cx="1006135" cy="987946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4602138" y="3575113"/>
                <a:ext cx="988678" cy="987362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65" name="矩形 14"/>
              <p:cNvSpPr>
                <a:spLocks noChangeArrowheads="1"/>
              </p:cNvSpPr>
              <p:nvPr/>
            </p:nvSpPr>
            <p:spPr bwMode="auto">
              <a:xfrm>
                <a:off x="4649356" y="39467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66" name="矩形 15"/>
              <p:cNvSpPr>
                <a:spLocks noChangeArrowheads="1"/>
              </p:cNvSpPr>
              <p:nvPr/>
            </p:nvSpPr>
            <p:spPr bwMode="auto">
              <a:xfrm>
                <a:off x="4640985" y="4099197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67" name="Freeform 17"/>
              <p:cNvSpPr>
                <a:spLocks noEditPoints="1"/>
              </p:cNvSpPr>
              <p:nvPr/>
            </p:nvSpPr>
            <p:spPr bwMode="auto">
              <a:xfrm>
                <a:off x="4975102" y="3687307"/>
                <a:ext cx="244598" cy="224702"/>
              </a:xfrm>
              <a:custGeom>
                <a:avLst/>
                <a:gdLst>
                  <a:gd name="T0" fmla="*/ 132407 w 2069"/>
                  <a:gd name="T1" fmla="*/ 0 h 1899"/>
                  <a:gd name="T2" fmla="*/ 22344 w 2069"/>
                  <a:gd name="T3" fmla="*/ 91940 h 1899"/>
                  <a:gd name="T4" fmla="*/ 0 w 2069"/>
                  <a:gd name="T5" fmla="*/ 91940 h 1899"/>
                  <a:gd name="T6" fmla="*/ 30619 w 2069"/>
                  <a:gd name="T7" fmla="*/ 132762 h 1899"/>
                  <a:gd name="T8" fmla="*/ 61120 w 2069"/>
                  <a:gd name="T9" fmla="*/ 91940 h 1899"/>
                  <a:gd name="T10" fmla="*/ 42796 w 2069"/>
                  <a:gd name="T11" fmla="*/ 91940 h 1899"/>
                  <a:gd name="T12" fmla="*/ 132407 w 2069"/>
                  <a:gd name="T13" fmla="*/ 20470 h 1899"/>
                  <a:gd name="T14" fmla="*/ 224146 w 2069"/>
                  <a:gd name="T15" fmla="*/ 112410 h 1899"/>
                  <a:gd name="T16" fmla="*/ 132407 w 2069"/>
                  <a:gd name="T17" fmla="*/ 204350 h 1899"/>
                  <a:gd name="T18" fmla="*/ 56391 w 2069"/>
                  <a:gd name="T19" fmla="*/ 163409 h 1899"/>
                  <a:gd name="T20" fmla="*/ 32629 w 2069"/>
                  <a:gd name="T21" fmla="*/ 163409 h 1899"/>
                  <a:gd name="T22" fmla="*/ 132407 w 2069"/>
                  <a:gd name="T23" fmla="*/ 224702 h 1899"/>
                  <a:gd name="T24" fmla="*/ 244598 w 2069"/>
                  <a:gd name="T25" fmla="*/ 112410 h 1899"/>
                  <a:gd name="T26" fmla="*/ 132407 w 2069"/>
                  <a:gd name="T27" fmla="*/ 0 h 1899"/>
                  <a:gd name="T28" fmla="*/ 127678 w 2069"/>
                  <a:gd name="T29" fmla="*/ 40823 h 1899"/>
                  <a:gd name="T30" fmla="*/ 127678 w 2069"/>
                  <a:gd name="T31" fmla="*/ 115723 h 1899"/>
                  <a:gd name="T32" fmla="*/ 180641 w 2069"/>
                  <a:gd name="T33" fmla="*/ 147080 h 1899"/>
                  <a:gd name="T34" fmla="*/ 185488 w 2069"/>
                  <a:gd name="T35" fmla="*/ 138205 h 1899"/>
                  <a:gd name="T36" fmla="*/ 137845 w 2069"/>
                  <a:gd name="T37" fmla="*/ 109570 h 1899"/>
                  <a:gd name="T38" fmla="*/ 137845 w 2069"/>
                  <a:gd name="T39" fmla="*/ 40823 h 1899"/>
                  <a:gd name="T40" fmla="*/ 127678 w 2069"/>
                  <a:gd name="T41" fmla="*/ 40823 h 1899"/>
                  <a:gd name="T42" fmla="*/ 127678 w 2069"/>
                  <a:gd name="T43" fmla="*/ 40823 h 1899"/>
                  <a:gd name="T44" fmla="*/ 127678 w 2069"/>
                  <a:gd name="T45" fmla="*/ 40823 h 189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069" h="1899">
                    <a:moveTo>
                      <a:pt x="1120" y="0"/>
                    </a:moveTo>
                    <a:cubicBezTo>
                      <a:pt x="655" y="0"/>
                      <a:pt x="270" y="334"/>
                      <a:pt x="189" y="777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259" y="1122"/>
                      <a:pt x="259" y="1122"/>
                      <a:pt x="259" y="1122"/>
                    </a:cubicBezTo>
                    <a:cubicBezTo>
                      <a:pt x="517" y="777"/>
                      <a:pt x="517" y="777"/>
                      <a:pt x="517" y="777"/>
                    </a:cubicBezTo>
                    <a:cubicBezTo>
                      <a:pt x="362" y="777"/>
                      <a:pt x="362" y="777"/>
                      <a:pt x="362" y="777"/>
                    </a:cubicBezTo>
                    <a:cubicBezTo>
                      <a:pt x="442" y="432"/>
                      <a:pt x="747" y="173"/>
                      <a:pt x="1120" y="173"/>
                    </a:cubicBezTo>
                    <a:cubicBezTo>
                      <a:pt x="1552" y="173"/>
                      <a:pt x="1896" y="518"/>
                      <a:pt x="1896" y="950"/>
                    </a:cubicBezTo>
                    <a:cubicBezTo>
                      <a:pt x="1896" y="1381"/>
                      <a:pt x="1552" y="1727"/>
                      <a:pt x="1120" y="1727"/>
                    </a:cubicBezTo>
                    <a:cubicBezTo>
                      <a:pt x="850" y="1727"/>
                      <a:pt x="615" y="1588"/>
                      <a:pt x="477" y="1381"/>
                    </a:cubicBezTo>
                    <a:cubicBezTo>
                      <a:pt x="276" y="1381"/>
                      <a:pt x="276" y="1381"/>
                      <a:pt x="276" y="1381"/>
                    </a:cubicBezTo>
                    <a:cubicBezTo>
                      <a:pt x="431" y="1686"/>
                      <a:pt x="753" y="1899"/>
                      <a:pt x="1120" y="1899"/>
                    </a:cubicBezTo>
                    <a:cubicBezTo>
                      <a:pt x="1643" y="1899"/>
                      <a:pt x="2069" y="1473"/>
                      <a:pt x="2069" y="950"/>
                    </a:cubicBezTo>
                    <a:cubicBezTo>
                      <a:pt x="2069" y="426"/>
                      <a:pt x="1643" y="0"/>
                      <a:pt x="1120" y="0"/>
                    </a:cubicBezTo>
                    <a:close/>
                    <a:moveTo>
                      <a:pt x="1080" y="345"/>
                    </a:moveTo>
                    <a:cubicBezTo>
                      <a:pt x="1080" y="978"/>
                      <a:pt x="1080" y="978"/>
                      <a:pt x="1080" y="978"/>
                    </a:cubicBezTo>
                    <a:cubicBezTo>
                      <a:pt x="1528" y="1243"/>
                      <a:pt x="1528" y="1243"/>
                      <a:pt x="1528" y="1243"/>
                    </a:cubicBezTo>
                    <a:cubicBezTo>
                      <a:pt x="1569" y="1168"/>
                      <a:pt x="1569" y="1168"/>
                      <a:pt x="1569" y="1168"/>
                    </a:cubicBezTo>
                    <a:cubicBezTo>
                      <a:pt x="1166" y="926"/>
                      <a:pt x="1166" y="926"/>
                      <a:pt x="1166" y="926"/>
                    </a:cubicBezTo>
                    <a:cubicBezTo>
                      <a:pt x="1166" y="345"/>
                      <a:pt x="1166" y="345"/>
                      <a:pt x="1166" y="345"/>
                    </a:cubicBezTo>
                    <a:lnTo>
                      <a:pt x="1080" y="345"/>
                    </a:lnTo>
                    <a:close/>
                    <a:moveTo>
                      <a:pt x="1080" y="345"/>
                    </a:moveTo>
                    <a:cubicBezTo>
                      <a:pt x="1080" y="345"/>
                      <a:pt x="1080" y="345"/>
                      <a:pt x="1080" y="34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 42"/>
            <p:cNvSpPr/>
            <p:nvPr/>
          </p:nvSpPr>
          <p:spPr>
            <a:xfrm>
              <a:off x="5113140" y="2771775"/>
              <a:ext cx="0" cy="665121"/>
            </a:xfrm>
            <a:custGeom>
              <a:avLst/>
              <a:gdLst>
                <a:gd name="connsiteX0" fmla="*/ 0 w 0"/>
                <a:gd name="connsiteY0" fmla="*/ 664369 h 664369"/>
                <a:gd name="connsiteX1" fmla="*/ 0 w 0"/>
                <a:gd name="connsiteY1" fmla="*/ 0 h 66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4369">
                  <a:moveTo>
                    <a:pt x="0" y="664369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1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605280" y="2040573"/>
            <a:ext cx="5751513" cy="2090155"/>
            <a:chOff x="1804159" y="1713657"/>
            <a:chExt cx="5750198" cy="2088782"/>
          </a:xfrm>
        </p:grpSpPr>
        <p:sp>
          <p:nvSpPr>
            <p:cNvPr id="24" name="任意多边形 23"/>
            <p:cNvSpPr/>
            <p:nvPr/>
          </p:nvSpPr>
          <p:spPr>
            <a:xfrm>
              <a:off x="3043714" y="1754905"/>
              <a:ext cx="822137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804159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3651587" y="2771242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4397541" y="2771242"/>
              <a:ext cx="1317324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730632" y="1754905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5492665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>
            <a:grpSpLocks/>
          </p:cNvGrpSpPr>
          <p:nvPr/>
        </p:nvGrpSpPr>
        <p:grpSpPr bwMode="auto">
          <a:xfrm>
            <a:off x="2064068" y="2469198"/>
            <a:ext cx="1176337" cy="1176337"/>
            <a:chOff x="2262247" y="1913319"/>
            <a:chExt cx="1175957" cy="1175956"/>
          </a:xfrm>
        </p:grpSpPr>
        <p:sp>
          <p:nvSpPr>
            <p:cNvPr id="25" name="椭圆 24"/>
            <p:cNvSpPr/>
            <p:nvPr/>
          </p:nvSpPr>
          <p:spPr>
            <a:xfrm>
              <a:off x="2262247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2692320" y="2187867"/>
              <a:ext cx="330093" cy="309463"/>
            </a:xfrm>
            <a:custGeom>
              <a:avLst/>
              <a:gdLst>
                <a:gd name="T0" fmla="*/ 2926 w 2950"/>
                <a:gd name="T1" fmla="*/ 825 h 2765"/>
                <a:gd name="T2" fmla="*/ 2401 w 2950"/>
                <a:gd name="T3" fmla="*/ 45 h 2765"/>
                <a:gd name="T4" fmla="*/ 2316 w 2950"/>
                <a:gd name="T5" fmla="*/ 0 h 2765"/>
                <a:gd name="T6" fmla="*/ 635 w 2950"/>
                <a:gd name="T7" fmla="*/ 0 h 2765"/>
                <a:gd name="T8" fmla="*/ 550 w 2950"/>
                <a:gd name="T9" fmla="*/ 45 h 2765"/>
                <a:gd name="T10" fmla="*/ 25 w 2950"/>
                <a:gd name="T11" fmla="*/ 825 h 2765"/>
                <a:gd name="T12" fmla="*/ 28 w 2950"/>
                <a:gd name="T13" fmla="*/ 944 h 2765"/>
                <a:gd name="T14" fmla="*/ 1394 w 2950"/>
                <a:gd name="T15" fmla="*/ 2725 h 2765"/>
                <a:gd name="T16" fmla="*/ 1475 w 2950"/>
                <a:gd name="T17" fmla="*/ 2765 h 2765"/>
                <a:gd name="T18" fmla="*/ 1556 w 2950"/>
                <a:gd name="T19" fmla="*/ 2725 h 2765"/>
                <a:gd name="T20" fmla="*/ 2922 w 2950"/>
                <a:gd name="T21" fmla="*/ 944 h 2765"/>
                <a:gd name="T22" fmla="*/ 2926 w 2950"/>
                <a:gd name="T23" fmla="*/ 825 h 2765"/>
                <a:gd name="T24" fmla="*/ 1882 w 2950"/>
                <a:gd name="T25" fmla="*/ 943 h 2765"/>
                <a:gd name="T26" fmla="*/ 1475 w 2950"/>
                <a:gd name="T27" fmla="*/ 2430 h 2765"/>
                <a:gd name="T28" fmla="*/ 1069 w 2950"/>
                <a:gd name="T29" fmla="*/ 943 h 2765"/>
                <a:gd name="T30" fmla="*/ 1882 w 2950"/>
                <a:gd name="T31" fmla="*/ 943 h 2765"/>
                <a:gd name="T32" fmla="*/ 1099 w 2950"/>
                <a:gd name="T33" fmla="*/ 820 h 2765"/>
                <a:gd name="T34" fmla="*/ 1475 w 2950"/>
                <a:gd name="T35" fmla="*/ 218 h 2765"/>
                <a:gd name="T36" fmla="*/ 1851 w 2950"/>
                <a:gd name="T37" fmla="*/ 820 h 2765"/>
                <a:gd name="T38" fmla="*/ 1099 w 2950"/>
                <a:gd name="T39" fmla="*/ 820 h 2765"/>
                <a:gd name="T40" fmla="*/ 1612 w 2950"/>
                <a:gd name="T41" fmla="*/ 205 h 2765"/>
                <a:gd name="T42" fmla="*/ 2202 w 2950"/>
                <a:gd name="T43" fmla="*/ 205 h 2765"/>
                <a:gd name="T44" fmla="*/ 1954 w 2950"/>
                <a:gd name="T45" fmla="*/ 752 h 2765"/>
                <a:gd name="T46" fmla="*/ 1612 w 2950"/>
                <a:gd name="T47" fmla="*/ 205 h 2765"/>
                <a:gd name="T48" fmla="*/ 997 w 2950"/>
                <a:gd name="T49" fmla="*/ 752 h 2765"/>
                <a:gd name="T50" fmla="*/ 749 w 2950"/>
                <a:gd name="T51" fmla="*/ 205 h 2765"/>
                <a:gd name="T52" fmla="*/ 1339 w 2950"/>
                <a:gd name="T53" fmla="*/ 205 h 2765"/>
                <a:gd name="T54" fmla="*/ 997 w 2950"/>
                <a:gd name="T55" fmla="*/ 752 h 2765"/>
                <a:gd name="T56" fmla="*/ 1305 w 2950"/>
                <a:gd name="T57" fmla="*/ 2272 h 2765"/>
                <a:gd name="T58" fmla="*/ 285 w 2950"/>
                <a:gd name="T59" fmla="*/ 943 h 2765"/>
                <a:gd name="T60" fmla="*/ 941 w 2950"/>
                <a:gd name="T61" fmla="*/ 943 h 2765"/>
                <a:gd name="T62" fmla="*/ 1305 w 2950"/>
                <a:gd name="T63" fmla="*/ 2272 h 2765"/>
                <a:gd name="T64" fmla="*/ 2009 w 2950"/>
                <a:gd name="T65" fmla="*/ 943 h 2765"/>
                <a:gd name="T66" fmla="*/ 2665 w 2950"/>
                <a:gd name="T67" fmla="*/ 943 h 2765"/>
                <a:gd name="T68" fmla="*/ 1646 w 2950"/>
                <a:gd name="T69" fmla="*/ 2272 h 2765"/>
                <a:gd name="T70" fmla="*/ 2009 w 2950"/>
                <a:gd name="T71" fmla="*/ 943 h 2765"/>
                <a:gd name="T72" fmla="*/ 2676 w 2950"/>
                <a:gd name="T73" fmla="*/ 820 h 2765"/>
                <a:gd name="T74" fmla="*/ 2058 w 2950"/>
                <a:gd name="T75" fmla="*/ 820 h 2765"/>
                <a:gd name="T76" fmla="*/ 2306 w 2950"/>
                <a:gd name="T77" fmla="*/ 272 h 2765"/>
                <a:gd name="T78" fmla="*/ 2676 w 2950"/>
                <a:gd name="T79" fmla="*/ 820 h 2765"/>
                <a:gd name="T80" fmla="*/ 644 w 2950"/>
                <a:gd name="T81" fmla="*/ 272 h 2765"/>
                <a:gd name="T82" fmla="*/ 893 w 2950"/>
                <a:gd name="T83" fmla="*/ 820 h 2765"/>
                <a:gd name="T84" fmla="*/ 274 w 2950"/>
                <a:gd name="T85" fmla="*/ 820 h 2765"/>
                <a:gd name="T86" fmla="*/ 644 w 2950"/>
                <a:gd name="T87" fmla="*/ 272 h 2765"/>
                <a:gd name="T88" fmla="*/ 644 w 2950"/>
                <a:gd name="T89" fmla="*/ 272 h 2765"/>
                <a:gd name="T90" fmla="*/ 644 w 2950"/>
                <a:gd name="T91" fmla="*/ 272 h 2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9" name="文本框 38"/>
            <p:cNvSpPr txBox="1">
              <a:spLocks noChangeArrowheads="1"/>
            </p:cNvSpPr>
            <p:nvPr/>
          </p:nvSpPr>
          <p:spPr bwMode="auto">
            <a:xfrm>
              <a:off x="2349469" y="255164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63,286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3881755" y="2524927"/>
            <a:ext cx="1176338" cy="1176337"/>
            <a:chOff x="4080595" y="2000633"/>
            <a:chExt cx="1175955" cy="1175956"/>
          </a:xfrm>
        </p:grpSpPr>
        <p:sp>
          <p:nvSpPr>
            <p:cNvPr id="30" name="椭圆 29"/>
            <p:cNvSpPr/>
            <p:nvPr/>
          </p:nvSpPr>
          <p:spPr>
            <a:xfrm rot="10800000">
              <a:off x="4080595" y="2000633"/>
              <a:ext cx="1175955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21"/>
            <p:cNvSpPr>
              <a:spLocks noEditPoints="1"/>
            </p:cNvSpPr>
            <p:nvPr/>
          </p:nvSpPr>
          <p:spPr bwMode="auto">
            <a:xfrm>
              <a:off x="4534472" y="2240267"/>
              <a:ext cx="326919" cy="326919"/>
            </a:xfrm>
            <a:custGeom>
              <a:avLst/>
              <a:gdLst>
                <a:gd name="T0" fmla="*/ 1497 w 2998"/>
                <a:gd name="T1" fmla="*/ 0 h 2998"/>
                <a:gd name="T2" fmla="*/ 2081 w 2998"/>
                <a:gd name="T3" fmla="*/ 118 h 2998"/>
                <a:gd name="T4" fmla="*/ 2558 w 2998"/>
                <a:gd name="T5" fmla="*/ 440 h 2998"/>
                <a:gd name="T6" fmla="*/ 2880 w 2998"/>
                <a:gd name="T7" fmla="*/ 917 h 2998"/>
                <a:gd name="T8" fmla="*/ 2998 w 2998"/>
                <a:gd name="T9" fmla="*/ 1501 h 2998"/>
                <a:gd name="T10" fmla="*/ 2880 w 2998"/>
                <a:gd name="T11" fmla="*/ 2085 h 2998"/>
                <a:gd name="T12" fmla="*/ 2558 w 2998"/>
                <a:gd name="T13" fmla="*/ 2562 h 2998"/>
                <a:gd name="T14" fmla="*/ 2081 w 2998"/>
                <a:gd name="T15" fmla="*/ 2882 h 2998"/>
                <a:gd name="T16" fmla="*/ 1497 w 2998"/>
                <a:gd name="T17" fmla="*/ 2998 h 2998"/>
                <a:gd name="T18" fmla="*/ 977 w 2998"/>
                <a:gd name="T19" fmla="*/ 2906 h 2998"/>
                <a:gd name="T20" fmla="*/ 534 w 2998"/>
                <a:gd name="T21" fmla="*/ 2650 h 2998"/>
                <a:gd name="T22" fmla="*/ 899 w 2998"/>
                <a:gd name="T23" fmla="*/ 1872 h 2998"/>
                <a:gd name="T24" fmla="*/ 1024 w 2998"/>
                <a:gd name="T25" fmla="*/ 2074 h 2998"/>
                <a:gd name="T26" fmla="*/ 1120 w 2998"/>
                <a:gd name="T27" fmla="*/ 2226 h 2998"/>
                <a:gd name="T28" fmla="*/ 1187 w 2998"/>
                <a:gd name="T29" fmla="*/ 2323 h 2998"/>
                <a:gd name="T30" fmla="*/ 1253 w 2998"/>
                <a:gd name="T31" fmla="*/ 2406 h 2998"/>
                <a:gd name="T32" fmla="*/ 1337 w 2998"/>
                <a:gd name="T33" fmla="*/ 2451 h 2998"/>
                <a:gd name="T34" fmla="*/ 1434 w 2998"/>
                <a:gd name="T35" fmla="*/ 2427 h 2998"/>
                <a:gd name="T36" fmla="*/ 1498 w 2998"/>
                <a:gd name="T37" fmla="*/ 2339 h 2998"/>
                <a:gd name="T38" fmla="*/ 1534 w 2998"/>
                <a:gd name="T39" fmla="*/ 2272 h 2998"/>
                <a:gd name="T40" fmla="*/ 1600 w 2998"/>
                <a:gd name="T41" fmla="*/ 2138 h 2998"/>
                <a:gd name="T42" fmla="*/ 1686 w 2998"/>
                <a:gd name="T43" fmla="*/ 1960 h 2998"/>
                <a:gd name="T44" fmla="*/ 1782 w 2998"/>
                <a:gd name="T45" fmla="*/ 1760 h 2998"/>
                <a:gd name="T46" fmla="*/ 2032 w 2998"/>
                <a:gd name="T47" fmla="*/ 1232 h 2998"/>
                <a:gd name="T48" fmla="*/ 2371 w 2998"/>
                <a:gd name="T49" fmla="*/ 1415 h 2998"/>
                <a:gd name="T50" fmla="*/ 2234 w 2998"/>
                <a:gd name="T51" fmla="*/ 426 h 2998"/>
                <a:gd name="T52" fmla="*/ 1363 w 2998"/>
                <a:gd name="T53" fmla="*/ 960 h 2998"/>
                <a:gd name="T54" fmla="*/ 1744 w 2998"/>
                <a:gd name="T55" fmla="*/ 1091 h 2998"/>
                <a:gd name="T56" fmla="*/ 1341 w 2998"/>
                <a:gd name="T57" fmla="*/ 1920 h 2998"/>
                <a:gd name="T58" fmla="*/ 1181 w 2998"/>
                <a:gd name="T59" fmla="*/ 1658 h 2998"/>
                <a:gd name="T60" fmla="*/ 1125 w 2998"/>
                <a:gd name="T61" fmla="*/ 1567 h 2998"/>
                <a:gd name="T62" fmla="*/ 1078 w 2998"/>
                <a:gd name="T63" fmla="*/ 1491 h 2998"/>
                <a:gd name="T64" fmla="*/ 1050 w 2998"/>
                <a:gd name="T65" fmla="*/ 1443 h 2998"/>
                <a:gd name="T66" fmla="*/ 1051 w 2998"/>
                <a:gd name="T67" fmla="*/ 1451 h 2998"/>
                <a:gd name="T68" fmla="*/ 1014 w 2998"/>
                <a:gd name="T69" fmla="*/ 1402 h 2998"/>
                <a:gd name="T70" fmla="*/ 957 w 2998"/>
                <a:gd name="T71" fmla="*/ 1338 h 2998"/>
                <a:gd name="T72" fmla="*/ 896 w 2998"/>
                <a:gd name="T73" fmla="*/ 1306 h 2998"/>
                <a:gd name="T74" fmla="*/ 790 w 2998"/>
                <a:gd name="T75" fmla="*/ 1342 h 2998"/>
                <a:gd name="T76" fmla="*/ 739 w 2998"/>
                <a:gd name="T77" fmla="*/ 1427 h 2998"/>
                <a:gd name="T78" fmla="*/ 707 w 2998"/>
                <a:gd name="T79" fmla="*/ 1496 h 2998"/>
                <a:gd name="T80" fmla="*/ 640 w 2998"/>
                <a:gd name="T81" fmla="*/ 1635 h 2998"/>
                <a:gd name="T82" fmla="*/ 550 w 2998"/>
                <a:gd name="T83" fmla="*/ 1821 h 2998"/>
                <a:gd name="T84" fmla="*/ 448 w 2998"/>
                <a:gd name="T85" fmla="*/ 2019 h 2998"/>
                <a:gd name="T86" fmla="*/ 355 w 2998"/>
                <a:gd name="T87" fmla="*/ 2214 h 2998"/>
                <a:gd name="T88" fmla="*/ 278 w 2998"/>
                <a:gd name="T89" fmla="*/ 2371 h 2998"/>
                <a:gd name="T90" fmla="*/ 72 w 2998"/>
                <a:gd name="T91" fmla="*/ 1965 h 2998"/>
                <a:gd name="T92" fmla="*/ 0 w 2998"/>
                <a:gd name="T93" fmla="*/ 1501 h 2998"/>
                <a:gd name="T94" fmla="*/ 117 w 2998"/>
                <a:gd name="T95" fmla="*/ 917 h 2998"/>
                <a:gd name="T96" fmla="*/ 437 w 2998"/>
                <a:gd name="T97" fmla="*/ 440 h 2998"/>
                <a:gd name="T98" fmla="*/ 914 w 2998"/>
                <a:gd name="T99" fmla="*/ 118 h 2998"/>
                <a:gd name="T100" fmla="*/ 1498 w 2998"/>
                <a:gd name="T101" fmla="*/ 0 h 2998"/>
                <a:gd name="T102" fmla="*/ 1497 w 2998"/>
                <a:gd name="T103" fmla="*/ 0 h 2998"/>
                <a:gd name="T104" fmla="*/ 1497 w 2998"/>
                <a:gd name="T105" fmla="*/ 0 h 2998"/>
                <a:gd name="T106" fmla="*/ 1497 w 2998"/>
                <a:gd name="T107" fmla="*/ 0 h 2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6" name="文本框 39"/>
            <p:cNvSpPr txBox="1">
              <a:spLocks noChangeArrowheads="1"/>
            </p:cNvSpPr>
            <p:nvPr/>
          </p:nvSpPr>
          <p:spPr bwMode="auto">
            <a:xfrm>
              <a:off x="4201129" y="259736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43,242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2" name="组合 41"/>
          <p:cNvGrpSpPr>
            <a:grpSpLocks/>
          </p:cNvGrpSpPr>
          <p:nvPr/>
        </p:nvGrpSpPr>
        <p:grpSpPr bwMode="auto">
          <a:xfrm>
            <a:off x="5751830" y="2469198"/>
            <a:ext cx="1176338" cy="1176337"/>
            <a:chOff x="5950139" y="1913319"/>
            <a:chExt cx="1175957" cy="1175956"/>
          </a:xfrm>
        </p:grpSpPr>
        <p:sp>
          <p:nvSpPr>
            <p:cNvPr id="34" name="椭圆 33"/>
            <p:cNvSpPr/>
            <p:nvPr/>
          </p:nvSpPr>
          <p:spPr>
            <a:xfrm>
              <a:off x="5950139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2" name="Freeform 17"/>
            <p:cNvSpPr>
              <a:spLocks noEditPoints="1"/>
            </p:cNvSpPr>
            <p:nvPr/>
          </p:nvSpPr>
          <p:spPr bwMode="auto">
            <a:xfrm>
              <a:off x="6369562" y="2162562"/>
              <a:ext cx="358898" cy="329704"/>
            </a:xfrm>
            <a:custGeom>
              <a:avLst/>
              <a:gdLst>
                <a:gd name="T0" fmla="*/ 194280 w 2069"/>
                <a:gd name="T1" fmla="*/ 0 h 1899"/>
                <a:gd name="T2" fmla="*/ 32785 w 2069"/>
                <a:gd name="T3" fmla="*/ 134903 h 1899"/>
                <a:gd name="T4" fmla="*/ 0 w 2069"/>
                <a:gd name="T5" fmla="*/ 134903 h 1899"/>
                <a:gd name="T6" fmla="*/ 44927 w 2069"/>
                <a:gd name="T7" fmla="*/ 194801 h 1899"/>
                <a:gd name="T8" fmla="*/ 89681 w 2069"/>
                <a:gd name="T9" fmla="*/ 134903 h 1899"/>
                <a:gd name="T10" fmla="*/ 62794 w 2069"/>
                <a:gd name="T11" fmla="*/ 134903 h 1899"/>
                <a:gd name="T12" fmla="*/ 194280 w 2069"/>
                <a:gd name="T13" fmla="*/ 30036 h 1899"/>
                <a:gd name="T14" fmla="*/ 328889 w 2069"/>
                <a:gd name="T15" fmla="*/ 164939 h 1899"/>
                <a:gd name="T16" fmla="*/ 194280 w 2069"/>
                <a:gd name="T17" fmla="*/ 299841 h 1899"/>
                <a:gd name="T18" fmla="*/ 82743 w 2069"/>
                <a:gd name="T19" fmla="*/ 239769 h 1899"/>
                <a:gd name="T20" fmla="*/ 47876 w 2069"/>
                <a:gd name="T21" fmla="*/ 239769 h 1899"/>
                <a:gd name="T22" fmla="*/ 194280 w 2069"/>
                <a:gd name="T23" fmla="*/ 329704 h 1899"/>
                <a:gd name="T24" fmla="*/ 358898 w 2069"/>
                <a:gd name="T25" fmla="*/ 164939 h 1899"/>
                <a:gd name="T26" fmla="*/ 194280 w 2069"/>
                <a:gd name="T27" fmla="*/ 0 h 1899"/>
                <a:gd name="T28" fmla="*/ 187342 w 2069"/>
                <a:gd name="T29" fmla="*/ 59899 h 1899"/>
                <a:gd name="T30" fmla="*/ 187342 w 2069"/>
                <a:gd name="T31" fmla="*/ 169800 h 1899"/>
                <a:gd name="T32" fmla="*/ 265054 w 2069"/>
                <a:gd name="T33" fmla="*/ 215809 h 1899"/>
                <a:gd name="T34" fmla="*/ 272166 w 2069"/>
                <a:gd name="T35" fmla="*/ 202788 h 1899"/>
                <a:gd name="T36" fmla="*/ 202260 w 2069"/>
                <a:gd name="T37" fmla="*/ 160772 h 1899"/>
                <a:gd name="T38" fmla="*/ 202260 w 2069"/>
                <a:gd name="T39" fmla="*/ 59899 h 1899"/>
                <a:gd name="T40" fmla="*/ 187342 w 2069"/>
                <a:gd name="T41" fmla="*/ 59899 h 1899"/>
                <a:gd name="T42" fmla="*/ 187342 w 2069"/>
                <a:gd name="T43" fmla="*/ 59899 h 1899"/>
                <a:gd name="T44" fmla="*/ 187342 w 2069"/>
                <a:gd name="T45" fmla="*/ 5989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3" name="文本框 40"/>
            <p:cNvSpPr txBox="1">
              <a:spLocks noChangeArrowheads="1"/>
            </p:cNvSpPr>
            <p:nvPr/>
          </p:nvSpPr>
          <p:spPr bwMode="auto">
            <a:xfrm>
              <a:off x="6082703" y="255164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33,236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652906" y="3650297"/>
            <a:ext cx="1879283" cy="1043173"/>
            <a:chOff x="1850494" y="3322321"/>
            <a:chExt cx="1879684" cy="1043894"/>
          </a:xfrm>
        </p:grpSpPr>
        <p:sp>
          <p:nvSpPr>
            <p:cNvPr id="47" name="任意多边形 46"/>
            <p:cNvSpPr/>
            <p:nvPr/>
          </p:nvSpPr>
          <p:spPr>
            <a:xfrm>
              <a:off x="2827014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8" name="组合 49"/>
            <p:cNvGrpSpPr>
              <a:grpSpLocks/>
            </p:cNvGrpSpPr>
            <p:nvPr/>
          </p:nvGrpSpPr>
          <p:grpSpPr bwMode="auto">
            <a:xfrm>
              <a:off x="1850494" y="3716844"/>
              <a:ext cx="1879684" cy="649371"/>
              <a:chOff x="5674983" y="1043319"/>
              <a:chExt cx="1879684" cy="649371"/>
            </a:xfrm>
          </p:grpSpPr>
          <p:sp>
            <p:nvSpPr>
              <p:cNvPr id="51219" name="文本框 66"/>
              <p:cNvSpPr txBox="1">
                <a:spLocks noChangeArrowheads="1"/>
              </p:cNvSpPr>
              <p:nvPr/>
            </p:nvSpPr>
            <p:spPr bwMode="auto">
              <a:xfrm>
                <a:off x="5674983" y="1253805"/>
                <a:ext cx="1879684" cy="4388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20" name="文本框 51"/>
              <p:cNvSpPr txBox="1">
                <a:spLocks noChangeArrowheads="1"/>
              </p:cNvSpPr>
              <p:nvPr/>
            </p:nvSpPr>
            <p:spPr bwMode="auto">
              <a:xfrm>
                <a:off x="5903936" y="1043319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" name="组合 4"/>
          <p:cNvGrpSpPr>
            <a:grpSpLocks/>
          </p:cNvGrpSpPr>
          <p:nvPr/>
        </p:nvGrpSpPr>
        <p:grpSpPr bwMode="auto">
          <a:xfrm>
            <a:off x="5447033" y="3647123"/>
            <a:ext cx="1887221" cy="1018878"/>
            <a:chOff x="5645257" y="3319460"/>
            <a:chExt cx="1887633" cy="1018484"/>
          </a:xfrm>
        </p:grpSpPr>
        <p:sp>
          <p:nvSpPr>
            <p:cNvPr id="49" name="任意多边形 48"/>
            <p:cNvSpPr/>
            <p:nvPr/>
          </p:nvSpPr>
          <p:spPr>
            <a:xfrm>
              <a:off x="6574147" y="3319460"/>
              <a:ext cx="45729" cy="277071"/>
            </a:xfrm>
            <a:custGeom>
              <a:avLst/>
              <a:gdLst>
                <a:gd name="connsiteX0" fmla="*/ 0 w 0"/>
                <a:gd name="connsiteY0" fmla="*/ 0 h 388620"/>
                <a:gd name="connsiteX1" fmla="*/ 0 w 0"/>
                <a:gd name="connsiteY1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88620">
                  <a:moveTo>
                    <a:pt x="0" y="0"/>
                  </a:moveTo>
                  <a:lnTo>
                    <a:pt x="0" y="3886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4" name="组合 52"/>
            <p:cNvGrpSpPr>
              <a:grpSpLocks/>
            </p:cNvGrpSpPr>
            <p:nvPr/>
          </p:nvGrpSpPr>
          <p:grpSpPr bwMode="auto">
            <a:xfrm>
              <a:off x="5645257" y="3704286"/>
              <a:ext cx="1887633" cy="633658"/>
              <a:chOff x="5598786" y="1030761"/>
              <a:chExt cx="1887633" cy="633658"/>
            </a:xfrm>
          </p:grpSpPr>
          <p:sp>
            <p:nvSpPr>
              <p:cNvPr id="51215" name="文本框 66"/>
              <p:cNvSpPr txBox="1">
                <a:spLocks noChangeArrowheads="1"/>
              </p:cNvSpPr>
              <p:nvPr/>
            </p:nvSpPr>
            <p:spPr bwMode="auto">
              <a:xfrm>
                <a:off x="5598786" y="1226006"/>
                <a:ext cx="1887633" cy="4384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16" name="文本框 54"/>
              <p:cNvSpPr txBox="1">
                <a:spLocks noChangeArrowheads="1"/>
              </p:cNvSpPr>
              <p:nvPr/>
            </p:nvSpPr>
            <p:spPr bwMode="auto">
              <a:xfrm>
                <a:off x="5808666" y="1030761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" name="组合 3"/>
          <p:cNvGrpSpPr>
            <a:grpSpLocks/>
          </p:cNvGrpSpPr>
          <p:nvPr/>
        </p:nvGrpSpPr>
        <p:grpSpPr bwMode="auto">
          <a:xfrm>
            <a:off x="3536499" y="1556061"/>
            <a:ext cx="1901039" cy="964901"/>
            <a:chOff x="3731295" y="1024532"/>
            <a:chExt cx="1900666" cy="963945"/>
          </a:xfrm>
        </p:grpSpPr>
        <p:sp>
          <p:nvSpPr>
            <p:cNvPr id="48" name="任意多边形 47"/>
            <p:cNvSpPr/>
            <p:nvPr/>
          </p:nvSpPr>
          <p:spPr>
            <a:xfrm>
              <a:off x="4671184" y="1668120"/>
              <a:ext cx="0" cy="320357"/>
            </a:xfrm>
            <a:custGeom>
              <a:avLst/>
              <a:gdLst>
                <a:gd name="connsiteX0" fmla="*/ 0 w 0"/>
                <a:gd name="connsiteY0" fmla="*/ 320040 h 320040"/>
                <a:gd name="connsiteX1" fmla="*/ 0 w 0"/>
                <a:gd name="connsiteY1" fmla="*/ 0 h 32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20040">
                  <a:moveTo>
                    <a:pt x="0" y="32004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0" name="组合 55"/>
            <p:cNvGrpSpPr>
              <a:grpSpLocks/>
            </p:cNvGrpSpPr>
            <p:nvPr/>
          </p:nvGrpSpPr>
          <p:grpSpPr bwMode="auto">
            <a:xfrm>
              <a:off x="3731295" y="1024532"/>
              <a:ext cx="1900666" cy="648633"/>
              <a:chOff x="5627924" y="1170407"/>
              <a:chExt cx="1900666" cy="648633"/>
            </a:xfrm>
          </p:grpSpPr>
          <p:sp>
            <p:nvSpPr>
              <p:cNvPr id="51211" name="文本框 66"/>
              <p:cNvSpPr txBox="1">
                <a:spLocks noChangeArrowheads="1"/>
              </p:cNvSpPr>
              <p:nvPr/>
            </p:nvSpPr>
            <p:spPr bwMode="auto">
              <a:xfrm>
                <a:off x="5627924" y="1380893"/>
                <a:ext cx="1900666" cy="4381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12" name="文本框 57"/>
              <p:cNvSpPr txBox="1">
                <a:spLocks noChangeArrowheads="1"/>
              </p:cNvSpPr>
              <p:nvPr/>
            </p:nvSpPr>
            <p:spPr bwMode="auto">
              <a:xfrm>
                <a:off x="5821369" y="1170407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38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22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230313" y="3189920"/>
            <a:ext cx="1490662" cy="1207401"/>
            <a:chOff x="1231035" y="3014662"/>
            <a:chExt cx="1489859" cy="1207241"/>
          </a:xfrm>
        </p:grpSpPr>
        <p:grpSp>
          <p:nvGrpSpPr>
            <p:cNvPr id="53304" name="组合 62"/>
            <p:cNvGrpSpPr>
              <a:grpSpLocks/>
            </p:cNvGrpSpPr>
            <p:nvPr/>
          </p:nvGrpSpPr>
          <p:grpSpPr bwMode="auto">
            <a:xfrm>
              <a:off x="1231035" y="3450809"/>
              <a:ext cx="1489859" cy="771094"/>
              <a:chOff x="1307235" y="3801329"/>
              <a:chExt cx="1489859" cy="771094"/>
            </a:xfrm>
          </p:grpSpPr>
          <p:grpSp>
            <p:nvGrpSpPr>
              <p:cNvPr id="53306" name="组合 37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308" name="文本框 38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01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309" name="矩形 39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1" name="矩形 40"/>
              <p:cNvSpPr/>
              <p:nvPr/>
            </p:nvSpPr>
            <p:spPr>
              <a:xfrm>
                <a:off x="1307235" y="4249301"/>
                <a:ext cx="1489859" cy="3231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0" name="任意多边形 59"/>
            <p:cNvSpPr/>
            <p:nvPr/>
          </p:nvSpPr>
          <p:spPr>
            <a:xfrm>
              <a:off x="1492831" y="3014662"/>
              <a:ext cx="306223" cy="396822"/>
            </a:xfrm>
            <a:custGeom>
              <a:avLst/>
              <a:gdLst>
                <a:gd name="connsiteX0" fmla="*/ 304800 w 304800"/>
                <a:gd name="connsiteY0" fmla="*/ 0 h 396240"/>
                <a:gd name="connsiteX1" fmla="*/ 0 w 304800"/>
                <a:gd name="connsiteY1" fmla="*/ 396240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4800" h="396240">
                  <a:moveTo>
                    <a:pt x="304800" y="0"/>
                  </a:moveTo>
                  <a:lnTo>
                    <a:pt x="0" y="3962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3921126" y="1477010"/>
            <a:ext cx="1855788" cy="1158875"/>
            <a:chOff x="3921126" y="1301969"/>
            <a:chExt cx="1855388" cy="1159305"/>
          </a:xfrm>
        </p:grpSpPr>
        <p:sp>
          <p:nvSpPr>
            <p:cNvPr id="61" name="任意多边形 60"/>
            <p:cNvSpPr/>
            <p:nvPr/>
          </p:nvSpPr>
          <p:spPr>
            <a:xfrm>
              <a:off x="3921126" y="1576709"/>
              <a:ext cx="304734" cy="884565"/>
            </a:xfrm>
            <a:custGeom>
              <a:avLst/>
              <a:gdLst>
                <a:gd name="connsiteX0" fmla="*/ 0 w 304800"/>
                <a:gd name="connsiteY0" fmla="*/ 883920 h 883920"/>
                <a:gd name="connsiteX1" fmla="*/ 304800 w 304800"/>
                <a:gd name="connsiteY1" fmla="*/ 0 h 88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4800" h="883920">
                  <a:moveTo>
                    <a:pt x="0" y="883920"/>
                  </a:moveTo>
                  <a:lnTo>
                    <a:pt x="304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99" name="组合 63"/>
            <p:cNvGrpSpPr>
              <a:grpSpLocks/>
            </p:cNvGrpSpPr>
            <p:nvPr/>
          </p:nvGrpSpPr>
          <p:grpSpPr bwMode="auto">
            <a:xfrm>
              <a:off x="4286172" y="1301969"/>
              <a:ext cx="1490342" cy="771126"/>
              <a:chOff x="1306752" y="3801329"/>
              <a:chExt cx="1490342" cy="771126"/>
            </a:xfrm>
          </p:grpSpPr>
          <p:grpSp>
            <p:nvGrpSpPr>
              <p:cNvPr id="53300" name="组合 64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302" name="文本框 66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03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303" name="矩形 67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1306752" y="4249170"/>
                <a:ext cx="1490342" cy="323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08088" y="1553210"/>
            <a:ext cx="1630361" cy="1095374"/>
            <a:chOff x="1208175" y="1378169"/>
            <a:chExt cx="1629638" cy="1094505"/>
          </a:xfrm>
        </p:grpSpPr>
        <p:sp>
          <p:nvSpPr>
            <p:cNvPr id="59" name="任意多边形 58"/>
            <p:cNvSpPr/>
            <p:nvPr/>
          </p:nvSpPr>
          <p:spPr>
            <a:xfrm>
              <a:off x="2745779" y="2084046"/>
              <a:ext cx="92034" cy="388628"/>
            </a:xfrm>
            <a:custGeom>
              <a:avLst/>
              <a:gdLst>
                <a:gd name="connsiteX0" fmla="*/ 91440 w 91440"/>
                <a:gd name="connsiteY0" fmla="*/ 388620 h 388620"/>
                <a:gd name="connsiteX1" fmla="*/ 0 w 91440"/>
                <a:gd name="connsiteY1" fmla="*/ 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40" h="388620">
                  <a:moveTo>
                    <a:pt x="91440" y="38862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93" name="组合 68"/>
            <p:cNvGrpSpPr>
              <a:grpSpLocks/>
            </p:cNvGrpSpPr>
            <p:nvPr/>
          </p:nvGrpSpPr>
          <p:grpSpPr bwMode="auto">
            <a:xfrm>
              <a:off x="1208175" y="1378169"/>
              <a:ext cx="1515627" cy="771815"/>
              <a:chOff x="1307235" y="3801329"/>
              <a:chExt cx="1515627" cy="771815"/>
            </a:xfrm>
          </p:grpSpPr>
          <p:grpSp>
            <p:nvGrpSpPr>
              <p:cNvPr id="53294" name="组合 69"/>
              <p:cNvGrpSpPr>
                <a:grpSpLocks/>
              </p:cNvGrpSpPr>
              <p:nvPr/>
            </p:nvGrpSpPr>
            <p:grpSpPr bwMode="auto">
              <a:xfrm>
                <a:off x="1849006" y="3801329"/>
                <a:ext cx="973856" cy="511335"/>
                <a:chOff x="1727086" y="3050759"/>
                <a:chExt cx="973856" cy="511335"/>
              </a:xfrm>
            </p:grpSpPr>
            <p:sp>
              <p:nvSpPr>
                <p:cNvPr id="53296" name="文本框 71"/>
                <p:cNvSpPr txBox="1">
                  <a:spLocks noChangeArrowheads="1"/>
                </p:cNvSpPr>
                <p:nvPr/>
              </p:nvSpPr>
              <p:spPr bwMode="auto">
                <a:xfrm>
                  <a:off x="22084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02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97" name="矩形 72"/>
                <p:cNvSpPr>
                  <a:spLocks noChangeArrowheads="1"/>
                </p:cNvSpPr>
                <p:nvPr/>
              </p:nvSpPr>
              <p:spPr bwMode="auto">
                <a:xfrm>
                  <a:off x="17270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1307235" y="4250236"/>
                <a:ext cx="1490000" cy="32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algn="r"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4348163" y="3842387"/>
            <a:ext cx="1489075" cy="935940"/>
            <a:chOff x="4347615" y="3666487"/>
            <a:chExt cx="1489859" cy="936400"/>
          </a:xfrm>
        </p:grpSpPr>
        <p:sp>
          <p:nvSpPr>
            <p:cNvPr id="62" name="任意多边形 61"/>
            <p:cNvSpPr/>
            <p:nvPr/>
          </p:nvSpPr>
          <p:spPr>
            <a:xfrm>
              <a:off x="4884473" y="3666487"/>
              <a:ext cx="243015" cy="351011"/>
            </a:xfrm>
            <a:custGeom>
              <a:avLst/>
              <a:gdLst>
                <a:gd name="connsiteX0" fmla="*/ 243840 w 243840"/>
                <a:gd name="connsiteY0" fmla="*/ 0 h 350520"/>
                <a:gd name="connsiteX1" fmla="*/ 0 w 243840"/>
                <a:gd name="connsiteY1" fmla="*/ 350520 h 35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3840" h="350520">
                  <a:moveTo>
                    <a:pt x="243840" y="0"/>
                  </a:moveTo>
                  <a:lnTo>
                    <a:pt x="0" y="3505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87" name="组合 74"/>
            <p:cNvGrpSpPr>
              <a:grpSpLocks/>
            </p:cNvGrpSpPr>
            <p:nvPr/>
          </p:nvGrpSpPr>
          <p:grpSpPr bwMode="auto">
            <a:xfrm>
              <a:off x="4347615" y="3831809"/>
              <a:ext cx="1489859" cy="771078"/>
              <a:chOff x="1307235" y="3801329"/>
              <a:chExt cx="1489859" cy="771078"/>
            </a:xfrm>
          </p:grpSpPr>
          <p:grpSp>
            <p:nvGrpSpPr>
              <p:cNvPr id="53288" name="组合 75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290" name="文本框 77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04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91" name="矩形 78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7" name="矩形 76"/>
              <p:cNvSpPr/>
              <p:nvPr/>
            </p:nvSpPr>
            <p:spPr>
              <a:xfrm>
                <a:off x="1307235" y="4249083"/>
                <a:ext cx="1489859" cy="3233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7" name="组合 16"/>
          <p:cNvGrpSpPr>
            <a:grpSpLocks/>
          </p:cNvGrpSpPr>
          <p:nvPr/>
        </p:nvGrpSpPr>
        <p:grpSpPr bwMode="auto">
          <a:xfrm>
            <a:off x="6519863" y="3448687"/>
            <a:ext cx="1489075" cy="1008965"/>
            <a:chOff x="6519315" y="3273744"/>
            <a:chExt cx="1489859" cy="1009113"/>
          </a:xfrm>
        </p:grpSpPr>
        <p:sp>
          <p:nvSpPr>
            <p:cNvPr id="80" name="任意多边形 79"/>
            <p:cNvSpPr/>
            <p:nvPr/>
          </p:nvSpPr>
          <p:spPr>
            <a:xfrm>
              <a:off x="6842541" y="3273744"/>
              <a:ext cx="258899" cy="449328"/>
            </a:xfrm>
            <a:custGeom>
              <a:avLst/>
              <a:gdLst>
                <a:gd name="connsiteX0" fmla="*/ 0 w 259080"/>
                <a:gd name="connsiteY0" fmla="*/ 0 h 449580"/>
                <a:gd name="connsiteX1" fmla="*/ 259080 w 259080"/>
                <a:gd name="connsiteY1" fmla="*/ 44958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080" h="449580">
                  <a:moveTo>
                    <a:pt x="0" y="0"/>
                  </a:moveTo>
                  <a:lnTo>
                    <a:pt x="259080" y="44958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81" name="组合 80"/>
            <p:cNvGrpSpPr>
              <a:grpSpLocks/>
            </p:cNvGrpSpPr>
            <p:nvPr/>
          </p:nvGrpSpPr>
          <p:grpSpPr bwMode="auto">
            <a:xfrm>
              <a:off x="6519315" y="3511769"/>
              <a:ext cx="1489859" cy="771088"/>
              <a:chOff x="1307235" y="3801329"/>
              <a:chExt cx="1489859" cy="771088"/>
            </a:xfrm>
          </p:grpSpPr>
          <p:grpSp>
            <p:nvGrpSpPr>
              <p:cNvPr id="53282" name="组合 81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284" name="文本框 83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05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85" name="矩形 84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83" name="矩形 82"/>
              <p:cNvSpPr/>
              <p:nvPr/>
            </p:nvSpPr>
            <p:spPr>
              <a:xfrm>
                <a:off x="1307235" y="4249204"/>
                <a:ext cx="1489859" cy="323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7" name="组合 26"/>
          <p:cNvGrpSpPr>
            <a:grpSpLocks/>
          </p:cNvGrpSpPr>
          <p:nvPr/>
        </p:nvGrpSpPr>
        <p:grpSpPr bwMode="auto">
          <a:xfrm>
            <a:off x="1565274" y="2402523"/>
            <a:ext cx="828674" cy="828675"/>
            <a:chOff x="1657425" y="1633389"/>
            <a:chExt cx="828600" cy="828600"/>
          </a:xfrm>
        </p:grpSpPr>
        <p:sp>
          <p:nvSpPr>
            <p:cNvPr id="3" name="椭圆 2"/>
            <p:cNvSpPr/>
            <p:nvPr/>
          </p:nvSpPr>
          <p:spPr>
            <a:xfrm>
              <a:off x="1657425" y="1633389"/>
              <a:ext cx="828600" cy="828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77" name="组合 9"/>
            <p:cNvGrpSpPr>
              <a:grpSpLocks/>
            </p:cNvGrpSpPr>
            <p:nvPr/>
          </p:nvGrpSpPr>
          <p:grpSpPr bwMode="auto">
            <a:xfrm>
              <a:off x="1694798" y="1760842"/>
              <a:ext cx="747253" cy="524808"/>
              <a:chOff x="1694798" y="1989442"/>
              <a:chExt cx="747253" cy="524808"/>
            </a:xfrm>
          </p:grpSpPr>
          <p:sp>
            <p:nvSpPr>
              <p:cNvPr id="53278" name="矩形 7"/>
              <p:cNvSpPr>
                <a:spLocks noChangeArrowheads="1"/>
              </p:cNvSpPr>
              <p:nvPr/>
            </p:nvSpPr>
            <p:spPr bwMode="auto">
              <a:xfrm>
                <a:off x="1891236" y="1989442"/>
                <a:ext cx="370614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0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</a:t>
                </a:r>
                <a:endParaRPr lang="zh-CN" altLang="en-US" sz="20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9" name="矩形 8"/>
              <p:cNvSpPr>
                <a:spLocks noChangeArrowheads="1"/>
              </p:cNvSpPr>
              <p:nvPr/>
            </p:nvSpPr>
            <p:spPr bwMode="auto">
              <a:xfrm>
                <a:off x="1694798" y="2303249"/>
                <a:ext cx="747253" cy="211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2236788" y="2645410"/>
            <a:ext cx="1076325" cy="1076325"/>
            <a:chOff x="2267025" y="1814364"/>
            <a:chExt cx="1076250" cy="1076250"/>
          </a:xfrm>
        </p:grpSpPr>
        <p:sp>
          <p:nvSpPr>
            <p:cNvPr id="4" name="椭圆 3"/>
            <p:cNvSpPr/>
            <p:nvPr/>
          </p:nvSpPr>
          <p:spPr>
            <a:xfrm>
              <a:off x="2267025" y="1814364"/>
              <a:ext cx="1076250" cy="107625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73" name="组合 10"/>
            <p:cNvGrpSpPr>
              <a:grpSpLocks/>
            </p:cNvGrpSpPr>
            <p:nvPr/>
          </p:nvGrpSpPr>
          <p:grpSpPr bwMode="auto">
            <a:xfrm>
              <a:off x="2423787" y="2037067"/>
              <a:ext cx="747268" cy="578690"/>
              <a:chOff x="1680837" y="1932292"/>
              <a:chExt cx="747268" cy="578690"/>
            </a:xfrm>
          </p:grpSpPr>
          <p:sp>
            <p:nvSpPr>
              <p:cNvPr id="53274" name="矩形 11"/>
              <p:cNvSpPr>
                <a:spLocks noChangeArrowheads="1"/>
              </p:cNvSpPr>
              <p:nvPr/>
            </p:nvSpPr>
            <p:spPr bwMode="auto">
              <a:xfrm>
                <a:off x="1872186" y="1932292"/>
                <a:ext cx="407484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B</a:t>
                </a:r>
                <a:endParaRPr lang="zh-CN" altLang="en-US" sz="2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5" name="矩形 12"/>
              <p:cNvSpPr>
                <a:spLocks noChangeArrowheads="1"/>
              </p:cNvSpPr>
              <p:nvPr/>
            </p:nvSpPr>
            <p:spPr bwMode="auto">
              <a:xfrm>
                <a:off x="1680837" y="2303248"/>
                <a:ext cx="747268" cy="2077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3230563" y="2631123"/>
            <a:ext cx="1317625" cy="1317625"/>
            <a:chOff x="3108732" y="1751196"/>
            <a:chExt cx="1316886" cy="1316886"/>
          </a:xfrm>
        </p:grpSpPr>
        <p:sp>
          <p:nvSpPr>
            <p:cNvPr id="5" name="椭圆 4"/>
            <p:cNvSpPr/>
            <p:nvPr/>
          </p:nvSpPr>
          <p:spPr>
            <a:xfrm>
              <a:off x="3108732" y="1751196"/>
              <a:ext cx="1316886" cy="131688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9" name="组合 17"/>
            <p:cNvGrpSpPr>
              <a:grpSpLocks/>
            </p:cNvGrpSpPr>
            <p:nvPr/>
          </p:nvGrpSpPr>
          <p:grpSpPr bwMode="auto">
            <a:xfrm>
              <a:off x="3416346" y="2065642"/>
              <a:ext cx="761382" cy="619950"/>
              <a:chOff x="1701846" y="1894192"/>
              <a:chExt cx="761382" cy="619950"/>
            </a:xfrm>
          </p:grpSpPr>
          <p:sp>
            <p:nvSpPr>
              <p:cNvPr id="53270" name="矩形 18"/>
              <p:cNvSpPr>
                <a:spLocks noChangeArrowheads="1"/>
              </p:cNvSpPr>
              <p:nvPr/>
            </p:nvSpPr>
            <p:spPr bwMode="auto">
              <a:xfrm>
                <a:off x="1834086" y="1894192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</a:t>
                </a:r>
                <a:endParaRPr lang="zh-CN" altLang="en-US" sz="2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1" name="矩形 19"/>
              <p:cNvSpPr>
                <a:spLocks noChangeArrowheads="1"/>
              </p:cNvSpPr>
              <p:nvPr/>
            </p:nvSpPr>
            <p:spPr bwMode="auto">
              <a:xfrm>
                <a:off x="1701846" y="2303240"/>
                <a:ext cx="761382" cy="2109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4448175" y="2331085"/>
            <a:ext cx="1514475" cy="1514475"/>
            <a:chOff x="4219650" y="1642914"/>
            <a:chExt cx="1514400" cy="1514400"/>
          </a:xfrm>
        </p:grpSpPr>
        <p:sp>
          <p:nvSpPr>
            <p:cNvPr id="6" name="椭圆 5"/>
            <p:cNvSpPr/>
            <p:nvPr/>
          </p:nvSpPr>
          <p:spPr>
            <a:xfrm>
              <a:off x="4219650" y="1642914"/>
              <a:ext cx="1514400" cy="15144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5" name="组合 20"/>
            <p:cNvGrpSpPr>
              <a:grpSpLocks/>
            </p:cNvGrpSpPr>
            <p:nvPr/>
          </p:nvGrpSpPr>
          <p:grpSpPr bwMode="auto">
            <a:xfrm>
              <a:off x="4500397" y="1960867"/>
              <a:ext cx="984267" cy="713936"/>
              <a:chOff x="1585747" y="1817992"/>
              <a:chExt cx="984267" cy="713936"/>
            </a:xfrm>
          </p:grpSpPr>
          <p:sp>
            <p:nvSpPr>
              <p:cNvPr id="53266" name="矩形 21"/>
              <p:cNvSpPr>
                <a:spLocks noChangeArrowheads="1"/>
              </p:cNvSpPr>
              <p:nvPr/>
            </p:nvSpPr>
            <p:spPr bwMode="auto">
              <a:xfrm>
                <a:off x="1834086" y="1817992"/>
                <a:ext cx="481222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2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D</a:t>
                </a:r>
                <a:endParaRPr lang="zh-CN" altLang="en-US" sz="32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67" name="矩形 22"/>
              <p:cNvSpPr>
                <a:spLocks noChangeArrowheads="1"/>
              </p:cNvSpPr>
              <p:nvPr/>
            </p:nvSpPr>
            <p:spPr bwMode="auto">
              <a:xfrm>
                <a:off x="1585747" y="2324189"/>
                <a:ext cx="984267" cy="2077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 smtClean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Add 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5754688" y="1565910"/>
            <a:ext cx="1895475" cy="1895475"/>
            <a:chOff x="5496000" y="1185714"/>
            <a:chExt cx="1895400" cy="1895400"/>
          </a:xfrm>
        </p:grpSpPr>
        <p:sp>
          <p:nvSpPr>
            <p:cNvPr id="7" name="椭圆 6"/>
            <p:cNvSpPr/>
            <p:nvPr/>
          </p:nvSpPr>
          <p:spPr>
            <a:xfrm>
              <a:off x="5496000" y="1185714"/>
              <a:ext cx="1895400" cy="18954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1" name="组合 23"/>
            <p:cNvGrpSpPr>
              <a:grpSpLocks/>
            </p:cNvGrpSpPr>
            <p:nvPr/>
          </p:nvGrpSpPr>
          <p:grpSpPr bwMode="auto">
            <a:xfrm>
              <a:off x="5984742" y="1608442"/>
              <a:ext cx="1057832" cy="811733"/>
              <a:chOff x="1565142" y="1751317"/>
              <a:chExt cx="1057832" cy="811733"/>
            </a:xfrm>
          </p:grpSpPr>
          <p:sp>
            <p:nvSpPr>
              <p:cNvPr id="53262" name="矩形 24"/>
              <p:cNvSpPr>
                <a:spLocks noChangeArrowheads="1"/>
              </p:cNvSpPr>
              <p:nvPr/>
            </p:nvSpPr>
            <p:spPr bwMode="auto">
              <a:xfrm>
                <a:off x="1786461" y="1751317"/>
                <a:ext cx="52610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40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E</a:t>
                </a:r>
                <a:endParaRPr lang="zh-CN" altLang="en-US" sz="40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63" name="矩形 25"/>
              <p:cNvSpPr>
                <a:spLocks noChangeArrowheads="1"/>
              </p:cNvSpPr>
              <p:nvPr/>
            </p:nvSpPr>
            <p:spPr bwMode="auto">
              <a:xfrm>
                <a:off x="1565142" y="2355309"/>
                <a:ext cx="1057832" cy="207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Add 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3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977103" y="2597468"/>
            <a:ext cx="1194367" cy="1032149"/>
            <a:chOff x="3977103" y="2597468"/>
            <a:chExt cx="1194367" cy="1032149"/>
          </a:xfrm>
        </p:grpSpPr>
        <p:grpSp>
          <p:nvGrpSpPr>
            <p:cNvPr id="60" name="组合 59"/>
            <p:cNvGrpSpPr/>
            <p:nvPr/>
          </p:nvGrpSpPr>
          <p:grpSpPr>
            <a:xfrm>
              <a:off x="4317849" y="2597468"/>
              <a:ext cx="445294" cy="276226"/>
              <a:chOff x="5537201" y="3371850"/>
              <a:chExt cx="593725" cy="368301"/>
            </a:xfrm>
            <a:solidFill>
              <a:srgbClr val="014866"/>
            </a:solidFill>
          </p:grpSpPr>
          <p:sp>
            <p:nvSpPr>
              <p:cNvPr id="62" name="Freeform 264"/>
              <p:cNvSpPr>
                <a:spLocks/>
              </p:cNvSpPr>
              <p:nvPr/>
            </p:nvSpPr>
            <p:spPr bwMode="auto">
              <a:xfrm>
                <a:off x="5684838" y="3371850"/>
                <a:ext cx="298450" cy="368300"/>
              </a:xfrm>
              <a:custGeom>
                <a:avLst/>
                <a:gdLst>
                  <a:gd name="T0" fmla="*/ 126 w 132"/>
                  <a:gd name="T1" fmla="*/ 135 h 163"/>
                  <a:gd name="T2" fmla="*/ 89 w 132"/>
                  <a:gd name="T3" fmla="*/ 73 h 163"/>
                  <a:gd name="T4" fmla="*/ 79 w 132"/>
                  <a:gd name="T5" fmla="*/ 73 h 163"/>
                  <a:gd name="T6" fmla="*/ 104 w 132"/>
                  <a:gd name="T7" fmla="*/ 38 h 163"/>
                  <a:gd name="T8" fmla="*/ 66 w 132"/>
                  <a:gd name="T9" fmla="*/ 0 h 163"/>
                  <a:gd name="T10" fmla="*/ 28 w 132"/>
                  <a:gd name="T11" fmla="*/ 38 h 163"/>
                  <a:gd name="T12" fmla="*/ 53 w 132"/>
                  <a:gd name="T13" fmla="*/ 73 h 163"/>
                  <a:gd name="T14" fmla="*/ 43 w 132"/>
                  <a:gd name="T15" fmla="*/ 73 h 163"/>
                  <a:gd name="T16" fmla="*/ 6 w 132"/>
                  <a:gd name="T17" fmla="*/ 135 h 163"/>
                  <a:gd name="T18" fmla="*/ 11 w 132"/>
                  <a:gd name="T19" fmla="*/ 163 h 163"/>
                  <a:gd name="T20" fmla="*/ 56 w 132"/>
                  <a:gd name="T21" fmla="*/ 163 h 163"/>
                  <a:gd name="T22" fmla="*/ 65 w 132"/>
                  <a:gd name="T23" fmla="*/ 86 h 163"/>
                  <a:gd name="T24" fmla="*/ 55 w 132"/>
                  <a:gd name="T25" fmla="*/ 76 h 163"/>
                  <a:gd name="T26" fmla="*/ 77 w 132"/>
                  <a:gd name="T27" fmla="*/ 76 h 163"/>
                  <a:gd name="T28" fmla="*/ 67 w 132"/>
                  <a:gd name="T29" fmla="*/ 86 h 163"/>
                  <a:gd name="T30" fmla="*/ 76 w 132"/>
                  <a:gd name="T31" fmla="*/ 163 h 163"/>
                  <a:gd name="T32" fmla="*/ 121 w 132"/>
                  <a:gd name="T33" fmla="*/ 163 h 163"/>
                  <a:gd name="T34" fmla="*/ 126 w 132"/>
                  <a:gd name="T35" fmla="*/ 13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163">
                    <a:moveTo>
                      <a:pt x="126" y="135"/>
                    </a:moveTo>
                    <a:cubicBezTo>
                      <a:pt x="121" y="123"/>
                      <a:pt x="109" y="73"/>
                      <a:pt x="89" y="73"/>
                    </a:cubicBezTo>
                    <a:cubicBezTo>
                      <a:pt x="79" y="73"/>
                      <a:pt x="79" y="73"/>
                      <a:pt x="79" y="73"/>
                    </a:cubicBezTo>
                    <a:cubicBezTo>
                      <a:pt x="93" y="68"/>
                      <a:pt x="104" y="54"/>
                      <a:pt x="104" y="38"/>
                    </a:cubicBezTo>
                    <a:cubicBezTo>
                      <a:pt x="104" y="17"/>
                      <a:pt x="87" y="0"/>
                      <a:pt x="66" y="0"/>
                    </a:cubicBezTo>
                    <a:cubicBezTo>
                      <a:pt x="45" y="0"/>
                      <a:pt x="28" y="17"/>
                      <a:pt x="28" y="38"/>
                    </a:cubicBezTo>
                    <a:cubicBezTo>
                      <a:pt x="28" y="54"/>
                      <a:pt x="39" y="68"/>
                      <a:pt x="5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23" y="73"/>
                      <a:pt x="11" y="123"/>
                      <a:pt x="6" y="135"/>
                    </a:cubicBezTo>
                    <a:cubicBezTo>
                      <a:pt x="0" y="153"/>
                      <a:pt x="11" y="163"/>
                      <a:pt x="11" y="163"/>
                    </a:cubicBezTo>
                    <a:cubicBezTo>
                      <a:pt x="56" y="163"/>
                      <a:pt x="56" y="163"/>
                      <a:pt x="56" y="163"/>
                    </a:cubicBezTo>
                    <a:cubicBezTo>
                      <a:pt x="65" y="86"/>
                      <a:pt x="65" y="86"/>
                      <a:pt x="65" y="86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121" y="163"/>
                      <a:pt x="121" y="163"/>
                      <a:pt x="121" y="163"/>
                    </a:cubicBezTo>
                    <a:cubicBezTo>
                      <a:pt x="121" y="163"/>
                      <a:pt x="132" y="153"/>
                      <a:pt x="126" y="135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4" name="Freeform 265"/>
              <p:cNvSpPr>
                <a:spLocks/>
              </p:cNvSpPr>
              <p:nvPr/>
            </p:nvSpPr>
            <p:spPr bwMode="auto">
              <a:xfrm>
                <a:off x="5537201" y="3440113"/>
                <a:ext cx="188913" cy="300038"/>
              </a:xfrm>
              <a:custGeom>
                <a:avLst/>
                <a:gdLst>
                  <a:gd name="T0" fmla="*/ 68 w 84"/>
                  <a:gd name="T1" fmla="*/ 104 h 133"/>
                  <a:gd name="T2" fmla="*/ 70 w 84"/>
                  <a:gd name="T3" fmla="*/ 96 h 133"/>
                  <a:gd name="T4" fmla="*/ 82 w 84"/>
                  <a:gd name="T5" fmla="*/ 64 h 133"/>
                  <a:gd name="T6" fmla="*/ 72 w 84"/>
                  <a:gd name="T7" fmla="*/ 60 h 133"/>
                  <a:gd name="T8" fmla="*/ 64 w 84"/>
                  <a:gd name="T9" fmla="*/ 60 h 133"/>
                  <a:gd name="T10" fmla="*/ 84 w 84"/>
                  <a:gd name="T11" fmla="*/ 31 h 133"/>
                  <a:gd name="T12" fmla="*/ 54 w 84"/>
                  <a:gd name="T13" fmla="*/ 0 h 133"/>
                  <a:gd name="T14" fmla="*/ 23 w 84"/>
                  <a:gd name="T15" fmla="*/ 31 h 133"/>
                  <a:gd name="T16" fmla="*/ 43 w 84"/>
                  <a:gd name="T17" fmla="*/ 60 h 133"/>
                  <a:gd name="T18" fmla="*/ 35 w 84"/>
                  <a:gd name="T19" fmla="*/ 60 h 133"/>
                  <a:gd name="T20" fmla="*/ 5 w 84"/>
                  <a:gd name="T21" fmla="*/ 110 h 133"/>
                  <a:gd name="T22" fmla="*/ 9 w 84"/>
                  <a:gd name="T23" fmla="*/ 133 h 133"/>
                  <a:gd name="T24" fmla="*/ 45 w 84"/>
                  <a:gd name="T25" fmla="*/ 133 h 133"/>
                  <a:gd name="T26" fmla="*/ 53 w 84"/>
                  <a:gd name="T27" fmla="*/ 70 h 133"/>
                  <a:gd name="T28" fmla="*/ 45 w 84"/>
                  <a:gd name="T29" fmla="*/ 62 h 133"/>
                  <a:gd name="T30" fmla="*/ 62 w 84"/>
                  <a:gd name="T31" fmla="*/ 62 h 133"/>
                  <a:gd name="T32" fmla="*/ 55 w 84"/>
                  <a:gd name="T33" fmla="*/ 70 h 133"/>
                  <a:gd name="T34" fmla="*/ 62 w 84"/>
                  <a:gd name="T35" fmla="*/ 133 h 133"/>
                  <a:gd name="T36" fmla="*/ 71 w 84"/>
                  <a:gd name="T37" fmla="*/ 133 h 133"/>
                  <a:gd name="T38" fmla="*/ 68 w 84"/>
                  <a:gd name="T39" fmla="*/ 10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68" y="104"/>
                    </a:moveTo>
                    <a:cubicBezTo>
                      <a:pt x="68" y="102"/>
                      <a:pt x="69" y="99"/>
                      <a:pt x="70" y="96"/>
                    </a:cubicBezTo>
                    <a:cubicBezTo>
                      <a:pt x="73" y="87"/>
                      <a:pt x="77" y="75"/>
                      <a:pt x="82" y="64"/>
                    </a:cubicBezTo>
                    <a:cubicBezTo>
                      <a:pt x="79" y="61"/>
                      <a:pt x="76" y="60"/>
                      <a:pt x="72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76" y="55"/>
                      <a:pt x="84" y="44"/>
                      <a:pt x="84" y="31"/>
                    </a:cubicBezTo>
                    <a:cubicBezTo>
                      <a:pt x="84" y="14"/>
                      <a:pt x="71" y="0"/>
                      <a:pt x="54" y="0"/>
                    </a:cubicBezTo>
                    <a:cubicBezTo>
                      <a:pt x="37" y="0"/>
                      <a:pt x="23" y="14"/>
                      <a:pt x="23" y="31"/>
                    </a:cubicBezTo>
                    <a:cubicBezTo>
                      <a:pt x="23" y="44"/>
                      <a:pt x="32" y="55"/>
                      <a:pt x="43" y="60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19" y="60"/>
                      <a:pt x="9" y="100"/>
                      <a:pt x="5" y="110"/>
                    </a:cubicBezTo>
                    <a:cubicBezTo>
                      <a:pt x="0" y="125"/>
                      <a:pt x="9" y="133"/>
                      <a:pt x="9" y="133"/>
                    </a:cubicBezTo>
                    <a:cubicBezTo>
                      <a:pt x="45" y="133"/>
                      <a:pt x="45" y="133"/>
                      <a:pt x="45" y="133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5" y="62"/>
                      <a:pt x="45" y="62"/>
                      <a:pt x="45" y="62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62" y="133"/>
                      <a:pt x="62" y="133"/>
                      <a:pt x="62" y="133"/>
                    </a:cubicBezTo>
                    <a:cubicBezTo>
                      <a:pt x="71" y="133"/>
                      <a:pt x="71" y="133"/>
                      <a:pt x="71" y="133"/>
                    </a:cubicBezTo>
                    <a:cubicBezTo>
                      <a:pt x="67" y="128"/>
                      <a:pt x="62" y="118"/>
                      <a:pt x="68" y="104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5" name="Freeform 266"/>
              <p:cNvSpPr>
                <a:spLocks/>
              </p:cNvSpPr>
              <p:nvPr/>
            </p:nvSpPr>
            <p:spPr bwMode="auto">
              <a:xfrm>
                <a:off x="5942013" y="3440113"/>
                <a:ext cx="188913" cy="300038"/>
              </a:xfrm>
              <a:custGeom>
                <a:avLst/>
                <a:gdLst>
                  <a:gd name="T0" fmla="*/ 79 w 84"/>
                  <a:gd name="T1" fmla="*/ 110 h 133"/>
                  <a:gd name="T2" fmla="*/ 49 w 84"/>
                  <a:gd name="T3" fmla="*/ 60 h 133"/>
                  <a:gd name="T4" fmla="*/ 41 w 84"/>
                  <a:gd name="T5" fmla="*/ 60 h 133"/>
                  <a:gd name="T6" fmla="*/ 61 w 84"/>
                  <a:gd name="T7" fmla="*/ 31 h 133"/>
                  <a:gd name="T8" fmla="*/ 30 w 84"/>
                  <a:gd name="T9" fmla="*/ 0 h 133"/>
                  <a:gd name="T10" fmla="*/ 0 w 84"/>
                  <a:gd name="T11" fmla="*/ 31 h 133"/>
                  <a:gd name="T12" fmla="*/ 20 w 84"/>
                  <a:gd name="T13" fmla="*/ 60 h 133"/>
                  <a:gd name="T14" fmla="*/ 12 w 84"/>
                  <a:gd name="T15" fmla="*/ 60 h 133"/>
                  <a:gd name="T16" fmla="*/ 2 w 84"/>
                  <a:gd name="T17" fmla="*/ 64 h 133"/>
                  <a:gd name="T18" fmla="*/ 14 w 84"/>
                  <a:gd name="T19" fmla="*/ 96 h 133"/>
                  <a:gd name="T20" fmla="*/ 16 w 84"/>
                  <a:gd name="T21" fmla="*/ 104 h 133"/>
                  <a:gd name="T22" fmla="*/ 13 w 84"/>
                  <a:gd name="T23" fmla="*/ 133 h 133"/>
                  <a:gd name="T24" fmla="*/ 22 w 84"/>
                  <a:gd name="T25" fmla="*/ 133 h 133"/>
                  <a:gd name="T26" fmla="*/ 29 w 84"/>
                  <a:gd name="T27" fmla="*/ 70 h 133"/>
                  <a:gd name="T28" fmla="*/ 22 w 84"/>
                  <a:gd name="T29" fmla="*/ 62 h 133"/>
                  <a:gd name="T30" fmla="*/ 39 w 84"/>
                  <a:gd name="T31" fmla="*/ 62 h 133"/>
                  <a:gd name="T32" fmla="*/ 31 w 84"/>
                  <a:gd name="T33" fmla="*/ 70 h 133"/>
                  <a:gd name="T34" fmla="*/ 39 w 84"/>
                  <a:gd name="T35" fmla="*/ 133 h 133"/>
                  <a:gd name="T36" fmla="*/ 75 w 84"/>
                  <a:gd name="T37" fmla="*/ 133 h 133"/>
                  <a:gd name="T38" fmla="*/ 79 w 84"/>
                  <a:gd name="T39" fmla="*/ 11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79" y="110"/>
                    </a:moveTo>
                    <a:cubicBezTo>
                      <a:pt x="75" y="100"/>
                      <a:pt x="65" y="60"/>
                      <a:pt x="49" y="60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52" y="55"/>
                      <a:pt x="61" y="44"/>
                      <a:pt x="61" y="31"/>
                    </a:cubicBezTo>
                    <a:cubicBezTo>
                      <a:pt x="61" y="14"/>
                      <a:pt x="47" y="0"/>
                      <a:pt x="30" y="0"/>
                    </a:cubicBezTo>
                    <a:cubicBezTo>
                      <a:pt x="13" y="0"/>
                      <a:pt x="0" y="14"/>
                      <a:pt x="0" y="31"/>
                    </a:cubicBezTo>
                    <a:cubicBezTo>
                      <a:pt x="0" y="44"/>
                      <a:pt x="8" y="55"/>
                      <a:pt x="20" y="60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8" y="60"/>
                      <a:pt x="5" y="61"/>
                      <a:pt x="2" y="64"/>
                    </a:cubicBezTo>
                    <a:cubicBezTo>
                      <a:pt x="7" y="75"/>
                      <a:pt x="11" y="87"/>
                      <a:pt x="14" y="96"/>
                    </a:cubicBezTo>
                    <a:cubicBezTo>
                      <a:pt x="15" y="99"/>
                      <a:pt x="16" y="102"/>
                      <a:pt x="16" y="104"/>
                    </a:cubicBezTo>
                    <a:cubicBezTo>
                      <a:pt x="22" y="118"/>
                      <a:pt x="17" y="128"/>
                      <a:pt x="13" y="133"/>
                    </a:cubicBezTo>
                    <a:cubicBezTo>
                      <a:pt x="22" y="133"/>
                      <a:pt x="22" y="133"/>
                      <a:pt x="22" y="133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75" y="133"/>
                      <a:pt x="75" y="133"/>
                      <a:pt x="75" y="133"/>
                    </a:cubicBezTo>
                    <a:cubicBezTo>
                      <a:pt x="75" y="133"/>
                      <a:pt x="84" y="125"/>
                      <a:pt x="79" y="110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76" name="矩形 75"/>
            <p:cNvSpPr/>
            <p:nvPr/>
          </p:nvSpPr>
          <p:spPr>
            <a:xfrm>
              <a:off x="4099310" y="2904533"/>
              <a:ext cx="960519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9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your title </a:t>
              </a:r>
              <a:endParaRPr lang="zh-CN" altLang="en-US" sz="900" b="1" dirty="0">
                <a:solidFill>
                  <a:schemeClr val="bg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977103" y="3075619"/>
              <a:ext cx="1194367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ctr"/>
              <a:r>
                <a:rPr lang="en-US" altLang="zh-CN" dirty="0"/>
                <a:t>This is a sample text. Insert your desired  this is a sample text. Insert your desired .This is a sample text. </a:t>
              </a:r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370110" y="1440181"/>
            <a:ext cx="1082279" cy="1250156"/>
            <a:chOff x="3411991" y="1440181"/>
            <a:chExt cx="1082279" cy="1250156"/>
          </a:xfrm>
        </p:grpSpPr>
        <p:sp>
          <p:nvSpPr>
            <p:cNvPr id="52" name="Freeform 15"/>
            <p:cNvSpPr>
              <a:spLocks/>
            </p:cNvSpPr>
            <p:nvPr/>
          </p:nvSpPr>
          <p:spPr bwMode="auto">
            <a:xfrm>
              <a:off x="3411991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5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5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5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5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40572" y="165777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3415735" y="1847033"/>
              <a:ext cx="1035615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28601" y="1440181"/>
            <a:ext cx="1082279" cy="1250156"/>
            <a:chOff x="4670482" y="1440181"/>
            <a:chExt cx="1082279" cy="1250156"/>
          </a:xfrm>
        </p:grpSpPr>
        <p:sp>
          <p:nvSpPr>
            <p:cNvPr id="67" name="Freeform 18"/>
            <p:cNvSpPr>
              <a:spLocks/>
            </p:cNvSpPr>
            <p:nvPr/>
          </p:nvSpPr>
          <p:spPr bwMode="auto">
            <a:xfrm>
              <a:off x="4670482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4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4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4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4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026194" y="1631368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725423" y="1847033"/>
              <a:ext cx="1002277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258443" y="2530793"/>
            <a:ext cx="1081088" cy="1250156"/>
            <a:chOff x="5300324" y="2530793"/>
            <a:chExt cx="1081088" cy="1250156"/>
          </a:xfrm>
        </p:grpSpPr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5300324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5628310" y="269044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5353017" y="2952727"/>
              <a:ext cx="1025976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</a:t>
              </a:r>
              <a:r>
                <a:rPr lang="en-US" altLang="zh-CN" dirty="0" smtClean="0">
                  <a:solidFill>
                    <a:srgbClr val="91ECFB"/>
                  </a:solidFill>
                </a:rPr>
                <a:t>text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28601" y="3620215"/>
            <a:ext cx="1082279" cy="1250156"/>
            <a:chOff x="4670482" y="3620215"/>
            <a:chExt cx="1082279" cy="1250156"/>
          </a:xfrm>
        </p:grpSpPr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4670482" y="36202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4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4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990468" y="378582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4692879" y="4032227"/>
              <a:ext cx="1047521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370110" y="3620215"/>
            <a:ext cx="1082279" cy="1250156"/>
            <a:chOff x="3411991" y="3620215"/>
            <a:chExt cx="1082279" cy="1250156"/>
          </a:xfrm>
        </p:grpSpPr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3411991" y="36202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5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5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5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5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733168" y="379296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05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41135" y="4032227"/>
              <a:ext cx="1029265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39454" y="1818799"/>
            <a:ext cx="2788034" cy="781139"/>
            <a:chOff x="5739454" y="1818799"/>
            <a:chExt cx="2788034" cy="781139"/>
          </a:xfrm>
        </p:grpSpPr>
        <p:sp>
          <p:nvSpPr>
            <p:cNvPr id="95" name="任意多边形 94"/>
            <p:cNvSpPr/>
            <p:nvPr/>
          </p:nvSpPr>
          <p:spPr>
            <a:xfrm>
              <a:off x="5739454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96" name="组合 95"/>
            <p:cNvGrpSpPr/>
            <p:nvPr/>
          </p:nvGrpSpPr>
          <p:grpSpPr>
            <a:xfrm>
              <a:off x="6467097" y="1930523"/>
              <a:ext cx="2060391" cy="669415"/>
              <a:chOff x="7393215" y="2266694"/>
              <a:chExt cx="2747188" cy="892555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文本框 97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14481" y="1818799"/>
            <a:ext cx="2723431" cy="781139"/>
            <a:chOff x="614481" y="1818799"/>
            <a:chExt cx="2723431" cy="781139"/>
          </a:xfrm>
        </p:grpSpPr>
        <p:sp>
          <p:nvSpPr>
            <p:cNvPr id="99" name="任意多边形 98"/>
            <p:cNvSpPr/>
            <p:nvPr/>
          </p:nvSpPr>
          <p:spPr>
            <a:xfrm flipH="1">
              <a:off x="632812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614481" y="1930523"/>
              <a:ext cx="2060391" cy="669415"/>
              <a:chOff x="7393215" y="2266694"/>
              <a:chExt cx="2747188" cy="892555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5739454" y="3721223"/>
            <a:ext cx="2788034" cy="771720"/>
            <a:chOff x="5739454" y="3721223"/>
            <a:chExt cx="2788034" cy="771720"/>
          </a:xfrm>
        </p:grpSpPr>
        <p:sp>
          <p:nvSpPr>
            <p:cNvPr id="103" name="任意多边形 102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6467097" y="3721223"/>
              <a:ext cx="2060391" cy="669415"/>
              <a:chOff x="7393215" y="2266694"/>
              <a:chExt cx="2747188" cy="892555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14481" y="3743521"/>
            <a:ext cx="2723431" cy="761328"/>
            <a:chOff x="614481" y="3743521"/>
            <a:chExt cx="2723431" cy="761328"/>
          </a:xfrm>
        </p:grpSpPr>
        <p:sp>
          <p:nvSpPr>
            <p:cNvPr id="107" name="任意多边形 106"/>
            <p:cNvSpPr/>
            <p:nvPr/>
          </p:nvSpPr>
          <p:spPr>
            <a:xfrm flipH="1" flipV="1">
              <a:off x="632812" y="3961924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614481" y="3743521"/>
              <a:ext cx="2060391" cy="669415"/>
              <a:chOff x="7393215" y="2266695"/>
              <a:chExt cx="2747188" cy="892554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7415667" y="2266695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文本框 109"/>
              <p:cNvSpPr txBox="1"/>
              <p:nvPr/>
            </p:nvSpPr>
            <p:spPr>
              <a:xfrm>
                <a:off x="7393215" y="2574473"/>
                <a:ext cx="2747188" cy="584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2741460" y="2530793"/>
            <a:ext cx="1081088" cy="1250156"/>
            <a:chOff x="2783341" y="2530793"/>
            <a:chExt cx="1081088" cy="1250156"/>
          </a:xfrm>
        </p:grpSpPr>
        <p:sp>
          <p:nvSpPr>
            <p:cNvPr id="40" name="Freeform 7"/>
            <p:cNvSpPr>
              <a:spLocks/>
            </p:cNvSpPr>
            <p:nvPr/>
          </p:nvSpPr>
          <p:spPr bwMode="auto">
            <a:xfrm>
              <a:off x="2783341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0291" y="270711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06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2813017" y="2952727"/>
              <a:ext cx="1025976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</a:t>
              </a:r>
              <a:r>
                <a:rPr lang="en-US" altLang="zh-CN" dirty="0" smtClean="0">
                  <a:solidFill>
                    <a:srgbClr val="91ECFB"/>
                  </a:solidFill>
                </a:rPr>
                <a:t>text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sp>
        <p:nvSpPr>
          <p:cNvPr id="53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144000" y="-957263"/>
            <a:ext cx="144463" cy="144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Freeform 21"/>
          <p:cNvSpPr>
            <a:spLocks/>
          </p:cNvSpPr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/>
          <p:cNvSpPr>
            <a:spLocks/>
          </p:cNvSpPr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4"/>
          <p:cNvSpPr>
            <a:spLocks/>
          </p:cNvSpPr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5"/>
          <p:cNvSpPr>
            <a:spLocks/>
          </p:cNvSpPr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 bwMode="auto">
          <a:xfrm>
            <a:off x="1225785" y="878153"/>
            <a:ext cx="6486071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 smtClean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426478" y="3116160"/>
            <a:ext cx="4061481" cy="436733"/>
            <a:chOff x="3078163" y="3596641"/>
            <a:chExt cx="2867991" cy="308396"/>
          </a:xfrm>
        </p:grpSpPr>
        <p:sp>
          <p:nvSpPr>
            <p:cNvPr id="32" name="圆角矩形 31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32757" y="3609402"/>
              <a:ext cx="2813397" cy="2825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n w="38100">
                    <a:noFill/>
                  </a:ln>
                  <a:solidFill>
                    <a:srgbClr val="91ECF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POWERPOINT PRESENTATION</a:t>
              </a:r>
              <a:endParaRPr lang="zh-CN" altLang="en-US" sz="2000" b="1" dirty="0">
                <a:ln w="38100">
                  <a:noFill/>
                </a:ln>
                <a:solidFill>
                  <a:srgbClr val="91ECF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427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en-US" altLang="zh-CN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sz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4" dur="2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6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8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2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4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6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8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40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2" dur="2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4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3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5" grpId="0" animBg="1"/>
      <p:bldP spid="18" grpId="0" animBg="1"/>
      <p:bldP spid="20" grpId="0" animBg="1"/>
      <p:bldP spid="22" grpId="0" animBg="1"/>
      <p:bldP spid="23" grpId="0" animBg="1"/>
      <p:bldP spid="27" grpId="0" animBg="1"/>
      <p:bldP spid="30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224960" y="1023645"/>
            <a:ext cx="2525050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01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343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5869368" y="1131644"/>
            <a:ext cx="1903032" cy="1901588"/>
            <a:chOff x="5737247" y="806295"/>
            <a:chExt cx="1902050" cy="1900642"/>
          </a:xfrm>
        </p:grpSpPr>
        <p:sp>
          <p:nvSpPr>
            <p:cNvPr id="16408" name="Oval 176"/>
            <p:cNvSpPr>
              <a:spLocks noChangeArrowheads="1"/>
            </p:cNvSpPr>
            <p:nvPr/>
          </p:nvSpPr>
          <p:spPr bwMode="auto">
            <a:xfrm>
              <a:off x="5737247" y="806295"/>
              <a:ext cx="1902050" cy="190064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308452" y="1087731"/>
              <a:ext cx="867097" cy="70753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4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410" name="文本框 3"/>
            <p:cNvSpPr txBox="1">
              <a:spLocks noChangeArrowheads="1"/>
            </p:cNvSpPr>
            <p:nvPr/>
          </p:nvSpPr>
          <p:spPr bwMode="auto">
            <a:xfrm>
              <a:off x="6044952" y="1938589"/>
              <a:ext cx="1394098" cy="323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dummy text. enter your own text here. this is a sample text.</a:t>
              </a:r>
              <a:endParaRPr lang="zh-CN" altLang="en-US" dirty="0"/>
            </a:p>
          </p:txBody>
        </p:sp>
        <p:sp>
          <p:nvSpPr>
            <p:cNvPr id="16411" name="矩形 4"/>
            <p:cNvSpPr>
              <a:spLocks noChangeArrowheads="1"/>
            </p:cNvSpPr>
            <p:nvPr/>
          </p:nvSpPr>
          <p:spPr bwMode="auto">
            <a:xfrm>
              <a:off x="5946083" y="1691692"/>
              <a:ext cx="160325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>
            <a:grpSpLocks/>
          </p:cNvGrpSpPr>
          <p:nvPr/>
        </p:nvGrpSpPr>
        <p:grpSpPr bwMode="auto">
          <a:xfrm>
            <a:off x="5468938" y="2784475"/>
            <a:ext cx="1724025" cy="1724025"/>
            <a:chOff x="5268329" y="2403942"/>
            <a:chExt cx="1724659" cy="1723111"/>
          </a:xfrm>
        </p:grpSpPr>
        <p:sp>
          <p:nvSpPr>
            <p:cNvPr id="16403" name="Oval 288"/>
            <p:cNvSpPr>
              <a:spLocks noChangeArrowheads="1"/>
            </p:cNvSpPr>
            <p:nvPr/>
          </p:nvSpPr>
          <p:spPr bwMode="auto">
            <a:xfrm>
              <a:off x="5268329" y="2403942"/>
              <a:ext cx="1724659" cy="1723111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4" name="组合 19"/>
            <p:cNvGrpSpPr>
              <a:grpSpLocks/>
            </p:cNvGrpSpPr>
            <p:nvPr/>
          </p:nvGrpSpPr>
          <p:grpSpPr bwMode="auto">
            <a:xfrm>
              <a:off x="5412690" y="2651462"/>
              <a:ext cx="1407218" cy="1019833"/>
              <a:chOff x="5907990" y="1136987"/>
              <a:chExt cx="1407218" cy="1019833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6225761" y="1136987"/>
                <a:ext cx="733695" cy="58389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6" name="文本框 21"/>
              <p:cNvSpPr txBox="1">
                <a:spLocks noChangeArrowheads="1"/>
              </p:cNvSpPr>
              <p:nvPr/>
            </p:nvSpPr>
            <p:spPr bwMode="auto">
              <a:xfrm>
                <a:off x="5921110" y="1833826"/>
                <a:ext cx="1394098" cy="3229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dummy text. enter your own text here. this is a sample text.</a:t>
                </a:r>
                <a:endParaRPr lang="zh-CN" altLang="en-US" dirty="0"/>
              </a:p>
            </p:txBody>
          </p:sp>
          <p:sp>
            <p:nvSpPr>
              <p:cNvPr id="16407" name="矩形 22"/>
              <p:cNvSpPr>
                <a:spLocks noChangeArrowheads="1"/>
              </p:cNvSpPr>
              <p:nvPr/>
            </p:nvSpPr>
            <p:spPr bwMode="auto">
              <a:xfrm>
                <a:off x="5907990" y="1634554"/>
                <a:ext cx="1406604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2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200" b="1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4627558" y="1636710"/>
            <a:ext cx="1354144" cy="1354144"/>
            <a:chOff x="4493686" y="1207526"/>
            <a:chExt cx="1354453" cy="1354453"/>
          </a:xfrm>
        </p:grpSpPr>
        <p:sp>
          <p:nvSpPr>
            <p:cNvPr id="16399" name="Oval 177"/>
            <p:cNvSpPr>
              <a:spLocks noChangeArrowheads="1"/>
            </p:cNvSpPr>
            <p:nvPr/>
          </p:nvSpPr>
          <p:spPr bwMode="auto">
            <a:xfrm>
              <a:off x="4493686" y="1207526"/>
              <a:ext cx="1354453" cy="1354453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0" name="组合 7"/>
            <p:cNvGrpSpPr>
              <a:grpSpLocks/>
            </p:cNvGrpSpPr>
            <p:nvPr/>
          </p:nvGrpSpPr>
          <p:grpSpPr bwMode="auto">
            <a:xfrm>
              <a:off x="4707833" y="1498107"/>
              <a:ext cx="958917" cy="694854"/>
              <a:chOff x="4593533" y="1498107"/>
              <a:chExt cx="958917" cy="69485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4682673" y="1498107"/>
                <a:ext cx="733060" cy="58490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2" name="矩形 24"/>
              <p:cNvSpPr>
                <a:spLocks noChangeArrowheads="1"/>
              </p:cNvSpPr>
              <p:nvPr/>
            </p:nvSpPr>
            <p:spPr bwMode="auto">
              <a:xfrm>
                <a:off x="4593533" y="1977517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7072313" y="3357563"/>
            <a:ext cx="1195387" cy="1195387"/>
            <a:chOff x="6643415" y="3290246"/>
            <a:chExt cx="1195660" cy="1195660"/>
          </a:xfrm>
        </p:grpSpPr>
        <p:sp>
          <p:nvSpPr>
            <p:cNvPr id="16395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396" name="组合 26"/>
            <p:cNvGrpSpPr>
              <a:grpSpLocks/>
            </p:cNvGrpSpPr>
            <p:nvPr/>
          </p:nvGrpSpPr>
          <p:grpSpPr bwMode="auto">
            <a:xfrm>
              <a:off x="6784283" y="3488909"/>
              <a:ext cx="958917" cy="637619"/>
              <a:chOff x="4593533" y="1517234"/>
              <a:chExt cx="958917" cy="637619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4721013" y="1517053"/>
                <a:ext cx="663727" cy="5239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98" name="矩形 28"/>
              <p:cNvSpPr>
                <a:spLocks noChangeArrowheads="1"/>
              </p:cNvSpPr>
              <p:nvPr/>
            </p:nvSpPr>
            <p:spPr bwMode="auto">
              <a:xfrm>
                <a:off x="4593533" y="1939409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2370572" y="1682410"/>
            <a:ext cx="887413" cy="820737"/>
            <a:chOff x="4427538" y="566738"/>
            <a:chExt cx="887413" cy="820737"/>
          </a:xfrm>
        </p:grpSpPr>
        <p:sp>
          <p:nvSpPr>
            <p:cNvPr id="32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38213" y="3587750"/>
            <a:ext cx="755650" cy="527051"/>
            <a:chOff x="4672013" y="2482850"/>
            <a:chExt cx="755650" cy="527051"/>
          </a:xfrm>
        </p:grpSpPr>
        <p:sp>
          <p:nvSpPr>
            <p:cNvPr id="36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81175">
            <a:off x="3224471" y="3131556"/>
            <a:ext cx="815387" cy="719599"/>
            <a:chOff x="5651501" y="654050"/>
            <a:chExt cx="1182688" cy="512763"/>
          </a:xfrm>
        </p:grpSpPr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" name="文本框 66"/>
          <p:cNvSpPr txBox="1">
            <a:spLocks noChangeArrowheads="1"/>
          </p:cNvSpPr>
          <p:nvPr/>
        </p:nvSpPr>
        <p:spPr bwMode="auto">
          <a:xfrm>
            <a:off x="901700" y="2755900"/>
            <a:ext cx="343376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893763" y="2322513"/>
            <a:ext cx="30837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4386263" y="3348038"/>
            <a:ext cx="1195387" cy="1195387"/>
            <a:chOff x="6643415" y="3290246"/>
            <a:chExt cx="1195660" cy="1195660"/>
          </a:xfrm>
        </p:grpSpPr>
        <p:sp>
          <p:nvSpPr>
            <p:cNvPr id="44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26"/>
            <p:cNvGrpSpPr>
              <a:grpSpLocks/>
            </p:cNvGrpSpPr>
            <p:nvPr/>
          </p:nvGrpSpPr>
          <p:grpSpPr bwMode="auto">
            <a:xfrm>
              <a:off x="6784283" y="3488728"/>
              <a:ext cx="958917" cy="637800"/>
              <a:chOff x="4593533" y="1517053"/>
              <a:chExt cx="958917" cy="637800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4721013" y="1517053"/>
                <a:ext cx="662512" cy="52334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 smtClean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 28"/>
              <p:cNvSpPr>
                <a:spLocks noChangeArrowheads="1"/>
              </p:cNvSpPr>
              <p:nvPr/>
            </p:nvSpPr>
            <p:spPr bwMode="auto">
              <a:xfrm>
                <a:off x="4593533" y="1939409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876300" y="1730375"/>
            <a:ext cx="1304925" cy="2006600"/>
            <a:chOff x="877074" y="1530569"/>
            <a:chExt cx="1303879" cy="2006430"/>
          </a:xfrm>
        </p:grpSpPr>
        <p:sp>
          <p:nvSpPr>
            <p:cNvPr id="3" name="等腰三角形 2"/>
            <p:cNvSpPr/>
            <p:nvPr/>
          </p:nvSpPr>
          <p:spPr>
            <a:xfrm>
              <a:off x="877074" y="1760737"/>
              <a:ext cx="1303879" cy="1776262"/>
            </a:xfrm>
            <a:prstGeom prst="triangle">
              <a:avLst/>
            </a:prstGeom>
            <a:noFill/>
            <a:ln w="3175">
              <a:solidFill>
                <a:srgbClr val="037A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16460" y="1530569"/>
              <a:ext cx="483799" cy="24604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25%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1412875" y="1212850"/>
            <a:ext cx="1377950" cy="2524125"/>
            <a:chOff x="1412905" y="1012409"/>
            <a:chExt cx="1378510" cy="2524590"/>
          </a:xfrm>
        </p:grpSpPr>
        <p:sp>
          <p:nvSpPr>
            <p:cNvPr id="4" name="等腰三角形 3"/>
            <p:cNvSpPr/>
            <p:nvPr/>
          </p:nvSpPr>
          <p:spPr>
            <a:xfrm>
              <a:off x="1412905" y="1215646"/>
              <a:ext cx="1378510" cy="2321353"/>
            </a:xfrm>
            <a:prstGeom prst="triangle">
              <a:avLst/>
            </a:prstGeom>
            <a:noFill/>
            <a:ln w="3175">
              <a:solidFill>
                <a:srgbClr val="0148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94113" y="1012409"/>
              <a:ext cx="482796" cy="24610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39%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089150" y="1911350"/>
            <a:ext cx="1130300" cy="1825625"/>
            <a:chOff x="2089828" y="1711544"/>
            <a:chExt cx="1129622" cy="1825454"/>
          </a:xfrm>
        </p:grpSpPr>
        <p:sp>
          <p:nvSpPr>
            <p:cNvPr id="5" name="等腰三角形 4"/>
            <p:cNvSpPr/>
            <p:nvPr/>
          </p:nvSpPr>
          <p:spPr>
            <a:xfrm>
              <a:off x="2089828" y="1998855"/>
              <a:ext cx="1129622" cy="1538143"/>
            </a:xfrm>
            <a:prstGeom prst="triangle">
              <a:avLst/>
            </a:prstGeom>
            <a:noFill/>
            <a:ln w="3175">
              <a:solidFill>
                <a:srgbClr val="91E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07138" y="1711544"/>
              <a:ext cx="482311" cy="24604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18%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>
            <a:grpSpLocks/>
          </p:cNvGrpSpPr>
          <p:nvPr/>
        </p:nvGrpSpPr>
        <p:grpSpPr bwMode="auto">
          <a:xfrm>
            <a:off x="4202113" y="1457325"/>
            <a:ext cx="809625" cy="790575"/>
            <a:chOff x="4469008" y="1257757"/>
            <a:chExt cx="809680" cy="790118"/>
          </a:xfrm>
        </p:grpSpPr>
        <p:sp>
          <p:nvSpPr>
            <p:cNvPr id="18" name="椭圆 17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8" name="文本框 16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39%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4202113" y="2643188"/>
            <a:ext cx="809625" cy="790575"/>
            <a:chOff x="4469008" y="1257757"/>
            <a:chExt cx="809680" cy="790118"/>
          </a:xfrm>
        </p:grpSpPr>
        <p:sp>
          <p:nvSpPr>
            <p:cNvPr id="21" name="椭圆 20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6" name="文本框 21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25%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>
            <a:grpSpLocks/>
          </p:cNvGrpSpPr>
          <p:nvPr/>
        </p:nvGrpSpPr>
        <p:grpSpPr bwMode="auto">
          <a:xfrm>
            <a:off x="4202113" y="3829050"/>
            <a:ext cx="809625" cy="790575"/>
            <a:chOff x="4469008" y="1257757"/>
            <a:chExt cx="809680" cy="790118"/>
          </a:xfrm>
        </p:grpSpPr>
        <p:sp>
          <p:nvSpPr>
            <p:cNvPr id="24" name="椭圆 23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4" name="文本框 24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17%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208588" y="1465262"/>
            <a:ext cx="3460750" cy="688949"/>
            <a:chOff x="5513244" y="1237108"/>
            <a:chExt cx="3461053" cy="689219"/>
          </a:xfrm>
        </p:grpSpPr>
        <p:sp>
          <p:nvSpPr>
            <p:cNvPr id="18451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52" name="文本框 26"/>
            <p:cNvSpPr txBox="1">
              <a:spLocks noChangeArrowheads="1"/>
            </p:cNvSpPr>
            <p:nvPr/>
          </p:nvSpPr>
          <p:spPr bwMode="auto">
            <a:xfrm>
              <a:off x="5513244" y="1237108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5208588" y="2646362"/>
            <a:ext cx="3460750" cy="717524"/>
            <a:chOff x="5513244" y="1208522"/>
            <a:chExt cx="3461053" cy="717805"/>
          </a:xfrm>
        </p:grpSpPr>
        <p:sp>
          <p:nvSpPr>
            <p:cNvPr id="18449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50" name="文本框 30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5208588" y="3817937"/>
            <a:ext cx="3460750" cy="717524"/>
            <a:chOff x="5513244" y="1208522"/>
            <a:chExt cx="3461053" cy="717805"/>
          </a:xfrm>
        </p:grpSpPr>
        <p:sp>
          <p:nvSpPr>
            <p:cNvPr id="18447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48" name="文本框 33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>
            <a:grpSpLocks/>
          </p:cNvGrpSpPr>
          <p:nvPr/>
        </p:nvGrpSpPr>
        <p:grpSpPr bwMode="auto">
          <a:xfrm>
            <a:off x="808038" y="3771893"/>
            <a:ext cx="2513012" cy="964138"/>
            <a:chOff x="807892" y="3658223"/>
            <a:chExt cx="2512538" cy="962868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822177" y="3658223"/>
              <a:ext cx="2498253" cy="438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877729" y="4156041"/>
              <a:ext cx="2341120" cy="120491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8446" name="文本框 35"/>
            <p:cNvSpPr txBox="1">
              <a:spLocks noChangeArrowheads="1"/>
            </p:cNvSpPr>
            <p:nvPr/>
          </p:nvSpPr>
          <p:spPr bwMode="auto">
            <a:xfrm>
              <a:off x="807892" y="4313720"/>
              <a:ext cx="2180954" cy="307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3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2376488" y="3635375"/>
            <a:ext cx="755650" cy="527051"/>
            <a:chOff x="4672013" y="2482850"/>
            <a:chExt cx="755650" cy="527051"/>
          </a:xfrm>
        </p:grpSpPr>
        <p:sp>
          <p:nvSpPr>
            <p:cNvPr id="50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 rot="3681175">
            <a:off x="5636030" y="2978569"/>
            <a:ext cx="595506" cy="525548"/>
            <a:chOff x="5651501" y="654050"/>
            <a:chExt cx="1182688" cy="512763"/>
          </a:xfrm>
        </p:grpSpPr>
        <p:sp>
          <p:nvSpPr>
            <p:cNvPr id="54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3327400" y="987425"/>
            <a:ext cx="2522538" cy="337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组合 24"/>
          <p:cNvGrpSpPr>
            <a:grpSpLocks/>
          </p:cNvGrpSpPr>
          <p:nvPr/>
        </p:nvGrpSpPr>
        <p:grpSpPr bwMode="auto">
          <a:xfrm>
            <a:off x="904044" y="1574801"/>
            <a:ext cx="2448539" cy="789490"/>
            <a:chOff x="809081" y="1336259"/>
            <a:chExt cx="2448273" cy="790460"/>
          </a:xfrm>
        </p:grpSpPr>
        <p:sp>
          <p:nvSpPr>
            <p:cNvPr id="20501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503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50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 this is a dummy text. enter your own text here. this is a sample text. insert your desired text here</a:t>
              </a:r>
              <a:endParaRPr lang="zh-CN" altLang="en-US" dirty="0"/>
            </a:p>
          </p:txBody>
        </p:sp>
        <p:sp>
          <p:nvSpPr>
            <p:cNvPr id="20503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0" y="4362454"/>
            <a:ext cx="9144000" cy="781055"/>
            <a:chOff x="0" y="4362443"/>
            <a:chExt cx="9144000" cy="781052"/>
          </a:xfrm>
        </p:grpSpPr>
        <p:sp>
          <p:nvSpPr>
            <p:cNvPr id="22" name="矩形 21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20489" name="组合 28"/>
            <p:cNvGrpSpPr>
              <a:grpSpLocks/>
            </p:cNvGrpSpPr>
            <p:nvPr/>
          </p:nvGrpSpPr>
          <p:grpSpPr bwMode="auto">
            <a:xfrm>
              <a:off x="2209800" y="4389857"/>
              <a:ext cx="4467225" cy="583179"/>
              <a:chOff x="2209800" y="4389857"/>
              <a:chExt cx="4467225" cy="583179"/>
            </a:xfrm>
          </p:grpSpPr>
          <p:sp>
            <p:nvSpPr>
              <p:cNvPr id="20490" name="文本框 66"/>
              <p:cNvSpPr txBox="1">
                <a:spLocks noChangeArrowheads="1"/>
              </p:cNvSpPr>
              <p:nvPr/>
            </p:nvSpPr>
            <p:spPr bwMode="auto">
              <a:xfrm>
                <a:off x="2209800" y="4649872"/>
                <a:ext cx="4467225" cy="3231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text. insert your desired text here. Again. this is a dummy text. enter your own text here</a:t>
                </a:r>
                <a:endParaRPr lang="zh-CN" altLang="en-US" dirty="0"/>
              </a:p>
            </p:txBody>
          </p:sp>
          <p:sp>
            <p:nvSpPr>
              <p:cNvPr id="20491" name="文本框 27"/>
              <p:cNvSpPr txBox="1">
                <a:spLocks noChangeArrowheads="1"/>
              </p:cNvSpPr>
              <p:nvPr/>
            </p:nvSpPr>
            <p:spPr bwMode="auto">
              <a:xfrm>
                <a:off x="3484419" y="4389857"/>
                <a:ext cx="218136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1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400" b="1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961819" y="1574801"/>
            <a:ext cx="2448539" cy="789490"/>
            <a:chOff x="809081" y="1336259"/>
            <a:chExt cx="2448273" cy="790460"/>
          </a:xfrm>
        </p:grpSpPr>
        <p:sp>
          <p:nvSpPr>
            <p:cNvPr id="29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/>
                <a:t>this is a sample text. insert your desired text here. Again this is a dummy text. enter your own text here. this is a sample text. insert your desired text here</a:t>
              </a:r>
              <a:endParaRPr lang="zh-CN" altLang="en-US"/>
            </a:p>
          </p:txBody>
        </p:sp>
        <p:sp>
          <p:nvSpPr>
            <p:cNvPr id="31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>
            <a:grpSpLocks/>
          </p:cNvGrpSpPr>
          <p:nvPr/>
        </p:nvGrpSpPr>
        <p:grpSpPr bwMode="auto">
          <a:xfrm>
            <a:off x="904044" y="2955926"/>
            <a:ext cx="2448539" cy="789490"/>
            <a:chOff x="809081" y="1336259"/>
            <a:chExt cx="2448273" cy="790460"/>
          </a:xfrm>
        </p:grpSpPr>
        <p:sp>
          <p:nvSpPr>
            <p:cNvPr id="42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 this is a dummy text. enter your own text here. this is a sample text. insert your desired text here</a:t>
              </a:r>
              <a:endParaRPr lang="zh-CN" altLang="en-US" dirty="0"/>
            </a:p>
          </p:txBody>
        </p:sp>
        <p:sp>
          <p:nvSpPr>
            <p:cNvPr id="44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5" name="组合 44"/>
          <p:cNvGrpSpPr>
            <a:grpSpLocks/>
          </p:cNvGrpSpPr>
          <p:nvPr/>
        </p:nvGrpSpPr>
        <p:grpSpPr bwMode="auto">
          <a:xfrm>
            <a:off x="5961819" y="2955926"/>
            <a:ext cx="2448539" cy="789490"/>
            <a:chOff x="809081" y="1336259"/>
            <a:chExt cx="2448273" cy="790460"/>
          </a:xfrm>
        </p:grpSpPr>
        <p:sp>
          <p:nvSpPr>
            <p:cNvPr id="46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/>
                <a:t>this is a sample text. insert your desired text here. Again this is a dummy text. enter your own text here. this is a sample text. insert your desired text here</a:t>
              </a:r>
              <a:endParaRPr lang="zh-CN" altLang="en-US"/>
            </a:p>
          </p:txBody>
        </p:sp>
        <p:sp>
          <p:nvSpPr>
            <p:cNvPr id="48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019886">
            <a:off x="3513125" y="1476304"/>
            <a:ext cx="490542" cy="432914"/>
            <a:chOff x="5651501" y="654050"/>
            <a:chExt cx="1182688" cy="512763"/>
          </a:xfrm>
        </p:grpSpPr>
        <p:sp>
          <p:nvSpPr>
            <p:cNvPr id="33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4035425" y="1609725"/>
            <a:ext cx="1055688" cy="1485900"/>
            <a:chOff x="4073129" y="1591073"/>
            <a:chExt cx="1056084" cy="1485502"/>
          </a:xfrm>
        </p:grpSpPr>
        <p:sp>
          <p:nvSpPr>
            <p:cNvPr id="5" name="矩形 2"/>
            <p:cNvSpPr/>
            <p:nvPr/>
          </p:nvSpPr>
          <p:spPr>
            <a:xfrm>
              <a:off x="4073129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5" name="Freeform 5"/>
            <p:cNvSpPr>
              <a:spLocks noEditPoints="1"/>
            </p:cNvSpPr>
            <p:nvPr/>
          </p:nvSpPr>
          <p:spPr bwMode="auto">
            <a:xfrm>
              <a:off x="4294188" y="1965325"/>
              <a:ext cx="631825" cy="59213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>
            <a:grpSpLocks/>
          </p:cNvGrpSpPr>
          <p:nvPr/>
        </p:nvGrpSpPr>
        <p:grpSpPr bwMode="auto">
          <a:xfrm>
            <a:off x="1144588" y="1609725"/>
            <a:ext cx="1055687" cy="1485900"/>
            <a:chOff x="1182291" y="1591073"/>
            <a:chExt cx="1056084" cy="1485502"/>
          </a:xfrm>
        </p:grpSpPr>
        <p:sp>
          <p:nvSpPr>
            <p:cNvPr id="3" name="矩形 2"/>
            <p:cNvSpPr/>
            <p:nvPr/>
          </p:nvSpPr>
          <p:spPr>
            <a:xfrm>
              <a:off x="1182291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3" name="Freeform 9"/>
            <p:cNvSpPr>
              <a:spLocks noEditPoints="1"/>
            </p:cNvSpPr>
            <p:nvPr/>
          </p:nvSpPr>
          <p:spPr bwMode="auto">
            <a:xfrm>
              <a:off x="1381125" y="1885950"/>
              <a:ext cx="658813" cy="722313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5480050" y="1609725"/>
            <a:ext cx="1057275" cy="1485900"/>
            <a:chOff x="5518548" y="1591073"/>
            <a:chExt cx="1056084" cy="1485502"/>
          </a:xfrm>
        </p:grpSpPr>
        <p:sp>
          <p:nvSpPr>
            <p:cNvPr id="6" name="矩形 2"/>
            <p:cNvSpPr/>
            <p:nvPr/>
          </p:nvSpPr>
          <p:spPr>
            <a:xfrm>
              <a:off x="5518548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1" name="Freeform 17"/>
            <p:cNvSpPr>
              <a:spLocks noEditPoints="1"/>
            </p:cNvSpPr>
            <p:nvPr/>
          </p:nvSpPr>
          <p:spPr bwMode="auto">
            <a:xfrm>
              <a:off x="5716588" y="1924050"/>
              <a:ext cx="663575" cy="609600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6926263" y="1609725"/>
            <a:ext cx="1055687" cy="1485900"/>
            <a:chOff x="6963966" y="1591073"/>
            <a:chExt cx="1056084" cy="1485502"/>
          </a:xfrm>
        </p:grpSpPr>
        <p:sp>
          <p:nvSpPr>
            <p:cNvPr id="7" name="矩形 2"/>
            <p:cNvSpPr/>
            <p:nvPr/>
          </p:nvSpPr>
          <p:spPr>
            <a:xfrm>
              <a:off x="6963966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69" name="Freeform 21"/>
            <p:cNvSpPr>
              <a:spLocks noEditPoints="1"/>
            </p:cNvSpPr>
            <p:nvPr/>
          </p:nvSpPr>
          <p:spPr bwMode="auto">
            <a:xfrm>
              <a:off x="7177088" y="1931988"/>
              <a:ext cx="630237" cy="630237"/>
            </a:xfrm>
            <a:custGeom>
              <a:avLst/>
              <a:gdLst>
                <a:gd name="T0" fmla="*/ 314698 w 2998"/>
                <a:gd name="T1" fmla="*/ 0 h 2998"/>
                <a:gd name="T2" fmla="*/ 437466 w 2998"/>
                <a:gd name="T3" fmla="*/ 24806 h 2998"/>
                <a:gd name="T4" fmla="*/ 537741 w 2998"/>
                <a:gd name="T5" fmla="*/ 92496 h 2998"/>
                <a:gd name="T6" fmla="*/ 605431 w 2998"/>
                <a:gd name="T7" fmla="*/ 192771 h 2998"/>
                <a:gd name="T8" fmla="*/ 630237 w 2998"/>
                <a:gd name="T9" fmla="*/ 315539 h 2998"/>
                <a:gd name="T10" fmla="*/ 605431 w 2998"/>
                <a:gd name="T11" fmla="*/ 438307 h 2998"/>
                <a:gd name="T12" fmla="*/ 537741 w 2998"/>
                <a:gd name="T13" fmla="*/ 538581 h 2998"/>
                <a:gd name="T14" fmla="*/ 437466 w 2998"/>
                <a:gd name="T15" fmla="*/ 605852 h 2998"/>
                <a:gd name="T16" fmla="*/ 314698 w 2998"/>
                <a:gd name="T17" fmla="*/ 630237 h 2998"/>
                <a:gd name="T18" fmla="*/ 205384 w 2998"/>
                <a:gd name="T19" fmla="*/ 610897 h 2998"/>
                <a:gd name="T20" fmla="*/ 112257 w 2998"/>
                <a:gd name="T21" fmla="*/ 557081 h 2998"/>
                <a:gd name="T22" fmla="*/ 188987 w 2998"/>
                <a:gd name="T23" fmla="*/ 393530 h 2998"/>
                <a:gd name="T24" fmla="*/ 215264 w 2998"/>
                <a:gd name="T25" fmla="*/ 435995 h 2998"/>
                <a:gd name="T26" fmla="*/ 235445 w 2998"/>
                <a:gd name="T27" fmla="*/ 467948 h 2998"/>
                <a:gd name="T28" fmla="*/ 249530 w 2998"/>
                <a:gd name="T29" fmla="*/ 488339 h 2998"/>
                <a:gd name="T30" fmla="*/ 263405 w 2998"/>
                <a:gd name="T31" fmla="*/ 505787 h 2998"/>
                <a:gd name="T32" fmla="*/ 281063 w 2998"/>
                <a:gd name="T33" fmla="*/ 515247 h 2998"/>
                <a:gd name="T34" fmla="*/ 301454 w 2998"/>
                <a:gd name="T35" fmla="*/ 510202 h 2998"/>
                <a:gd name="T36" fmla="*/ 314908 w 2998"/>
                <a:gd name="T37" fmla="*/ 491703 h 2998"/>
                <a:gd name="T38" fmla="*/ 322476 w 2998"/>
                <a:gd name="T39" fmla="*/ 477618 h 2998"/>
                <a:gd name="T40" fmla="*/ 336351 w 2998"/>
                <a:gd name="T41" fmla="*/ 449449 h 2998"/>
                <a:gd name="T42" fmla="*/ 354429 w 2998"/>
                <a:gd name="T43" fmla="*/ 412030 h 2998"/>
                <a:gd name="T44" fmla="*/ 374611 w 2998"/>
                <a:gd name="T45" fmla="*/ 369986 h 2998"/>
                <a:gd name="T46" fmla="*/ 427165 w 2998"/>
                <a:gd name="T47" fmla="*/ 258990 h 2998"/>
                <a:gd name="T48" fmla="*/ 498430 w 2998"/>
                <a:gd name="T49" fmla="*/ 297460 h 2998"/>
                <a:gd name="T50" fmla="*/ 469630 w 2998"/>
                <a:gd name="T51" fmla="*/ 89553 h 2998"/>
                <a:gd name="T52" fmla="*/ 286529 w 2998"/>
                <a:gd name="T53" fmla="*/ 201810 h 2998"/>
                <a:gd name="T54" fmla="*/ 366622 w 2998"/>
                <a:gd name="T55" fmla="*/ 229349 h 2998"/>
                <a:gd name="T56" fmla="*/ 281904 w 2998"/>
                <a:gd name="T57" fmla="*/ 403621 h 2998"/>
                <a:gd name="T58" fmla="*/ 248269 w 2998"/>
                <a:gd name="T59" fmla="*/ 348543 h 2998"/>
                <a:gd name="T60" fmla="*/ 236497 w 2998"/>
                <a:gd name="T61" fmla="*/ 329413 h 2998"/>
                <a:gd name="T62" fmla="*/ 226616 w 2998"/>
                <a:gd name="T63" fmla="*/ 313437 h 2998"/>
                <a:gd name="T64" fmla="*/ 220730 w 2998"/>
                <a:gd name="T65" fmla="*/ 303346 h 2998"/>
                <a:gd name="T66" fmla="*/ 220940 w 2998"/>
                <a:gd name="T67" fmla="*/ 305028 h 2998"/>
                <a:gd name="T68" fmla="*/ 213162 w 2998"/>
                <a:gd name="T69" fmla="*/ 294727 h 2998"/>
                <a:gd name="T70" fmla="*/ 201180 w 2998"/>
                <a:gd name="T71" fmla="*/ 281273 h 2998"/>
                <a:gd name="T72" fmla="*/ 188356 w 2998"/>
                <a:gd name="T73" fmla="*/ 274546 h 2998"/>
                <a:gd name="T74" fmla="*/ 166073 w 2998"/>
                <a:gd name="T75" fmla="*/ 282114 h 2998"/>
                <a:gd name="T76" fmla="*/ 155352 w 2998"/>
                <a:gd name="T77" fmla="*/ 299983 h 2998"/>
                <a:gd name="T78" fmla="*/ 148625 w 2998"/>
                <a:gd name="T79" fmla="*/ 314488 h 2998"/>
                <a:gd name="T80" fmla="*/ 134540 w 2998"/>
                <a:gd name="T81" fmla="*/ 343708 h 2998"/>
                <a:gd name="T82" fmla="*/ 115621 w 2998"/>
                <a:gd name="T83" fmla="*/ 382809 h 2998"/>
                <a:gd name="T84" fmla="*/ 94178 w 2998"/>
                <a:gd name="T85" fmla="*/ 424432 h 2998"/>
                <a:gd name="T86" fmla="*/ 74628 w 2998"/>
                <a:gd name="T87" fmla="*/ 465425 h 2998"/>
                <a:gd name="T88" fmla="*/ 58441 w 2998"/>
                <a:gd name="T89" fmla="*/ 498430 h 2998"/>
                <a:gd name="T90" fmla="*/ 15136 w 2998"/>
                <a:gd name="T91" fmla="*/ 413081 h 2998"/>
                <a:gd name="T92" fmla="*/ 0 w 2998"/>
                <a:gd name="T93" fmla="*/ 315539 h 2998"/>
                <a:gd name="T94" fmla="*/ 24596 w 2998"/>
                <a:gd name="T95" fmla="*/ 192771 h 2998"/>
                <a:gd name="T96" fmla="*/ 91866 w 2998"/>
                <a:gd name="T97" fmla="*/ 92496 h 2998"/>
                <a:gd name="T98" fmla="*/ 192140 w 2998"/>
                <a:gd name="T99" fmla="*/ 24806 h 2998"/>
                <a:gd name="T100" fmla="*/ 314908 w 2998"/>
                <a:gd name="T101" fmla="*/ 0 h 2998"/>
                <a:gd name="T102" fmla="*/ 314698 w 2998"/>
                <a:gd name="T103" fmla="*/ 0 h 2998"/>
                <a:gd name="T104" fmla="*/ 314698 w 2998"/>
                <a:gd name="T105" fmla="*/ 0 h 2998"/>
                <a:gd name="T106" fmla="*/ 314698 w 2998"/>
                <a:gd name="T107" fmla="*/ 0 h 299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>
            <a:grpSpLocks/>
          </p:cNvGrpSpPr>
          <p:nvPr/>
        </p:nvGrpSpPr>
        <p:grpSpPr bwMode="auto">
          <a:xfrm>
            <a:off x="2589213" y="1609725"/>
            <a:ext cx="1057275" cy="1485900"/>
            <a:chOff x="2627710" y="1591073"/>
            <a:chExt cx="1056084" cy="1485502"/>
          </a:xfrm>
        </p:grpSpPr>
        <p:sp>
          <p:nvSpPr>
            <p:cNvPr id="4" name="矩形 2"/>
            <p:cNvSpPr/>
            <p:nvPr/>
          </p:nvSpPr>
          <p:spPr>
            <a:xfrm>
              <a:off x="2627710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67" name="Freeform 25"/>
            <p:cNvSpPr>
              <a:spLocks noEditPoints="1"/>
            </p:cNvSpPr>
            <p:nvPr/>
          </p:nvSpPr>
          <p:spPr bwMode="auto">
            <a:xfrm>
              <a:off x="2876550" y="1911350"/>
              <a:ext cx="558800" cy="671513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919163" y="3108325"/>
            <a:ext cx="1489075" cy="862914"/>
            <a:chOff x="956715" y="2955509"/>
            <a:chExt cx="1489859" cy="864257"/>
          </a:xfrm>
        </p:grpSpPr>
        <p:grpSp>
          <p:nvGrpSpPr>
            <p:cNvPr id="22558" name="组合 41"/>
            <p:cNvGrpSpPr>
              <a:grpSpLocks/>
            </p:cNvGrpSpPr>
            <p:nvPr/>
          </p:nvGrpSpPr>
          <p:grpSpPr bwMode="auto">
            <a:xfrm>
              <a:off x="1224166" y="2955509"/>
              <a:ext cx="958917" cy="587713"/>
              <a:chOff x="1224166" y="3088859"/>
              <a:chExt cx="958917" cy="587713"/>
            </a:xfrm>
          </p:grpSpPr>
          <p:sp>
            <p:nvSpPr>
              <p:cNvPr id="22560" name="文本框 39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chemeClr val="bg2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61" name="矩形 40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2" name="矩形 61"/>
            <p:cNvSpPr/>
            <p:nvPr/>
          </p:nvSpPr>
          <p:spPr>
            <a:xfrm>
              <a:off x="956715" y="3496098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>
            <a:grpSpLocks/>
          </p:cNvGrpSpPr>
          <p:nvPr/>
        </p:nvGrpSpPr>
        <p:grpSpPr bwMode="auto">
          <a:xfrm>
            <a:off x="2405063" y="3108325"/>
            <a:ext cx="1489075" cy="853390"/>
            <a:chOff x="2442615" y="2955509"/>
            <a:chExt cx="1489859" cy="854718"/>
          </a:xfrm>
        </p:grpSpPr>
        <p:grpSp>
          <p:nvGrpSpPr>
            <p:cNvPr id="22554" name="组合 42"/>
            <p:cNvGrpSpPr>
              <a:grpSpLocks/>
            </p:cNvGrpSpPr>
            <p:nvPr/>
          </p:nvGrpSpPr>
          <p:grpSpPr bwMode="auto">
            <a:xfrm>
              <a:off x="2710066" y="2955509"/>
              <a:ext cx="958917" cy="578173"/>
              <a:chOff x="1224166" y="3088859"/>
              <a:chExt cx="958917" cy="578173"/>
            </a:xfrm>
          </p:grpSpPr>
          <p:sp>
            <p:nvSpPr>
              <p:cNvPr id="22556" name="文本框 43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chemeClr val="accent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57" name="矩形 44"/>
              <p:cNvSpPr>
                <a:spLocks noChangeArrowheads="1"/>
              </p:cNvSpPr>
              <p:nvPr/>
            </p:nvSpPr>
            <p:spPr bwMode="auto">
              <a:xfrm>
                <a:off x="1224166" y="345158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2442615" y="348655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3862388" y="3108325"/>
            <a:ext cx="1489075" cy="862915"/>
            <a:chOff x="3899940" y="2955509"/>
            <a:chExt cx="1489859" cy="864258"/>
          </a:xfrm>
        </p:grpSpPr>
        <p:grpSp>
          <p:nvGrpSpPr>
            <p:cNvPr id="22550" name="组合 45"/>
            <p:cNvGrpSpPr>
              <a:grpSpLocks/>
            </p:cNvGrpSpPr>
            <p:nvPr/>
          </p:nvGrpSpPr>
          <p:grpSpPr bwMode="auto">
            <a:xfrm>
              <a:off x="4138816" y="2955509"/>
              <a:ext cx="958917" cy="587713"/>
              <a:chOff x="1224166" y="3088859"/>
              <a:chExt cx="958917" cy="587713"/>
            </a:xfrm>
          </p:grpSpPr>
          <p:sp>
            <p:nvSpPr>
              <p:cNvPr id="22552" name="文本框 46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91ECFB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53" name="矩形 47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3899940" y="349609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5348288" y="3108325"/>
            <a:ext cx="1489075" cy="862915"/>
            <a:chOff x="5385840" y="2955509"/>
            <a:chExt cx="1489859" cy="864258"/>
          </a:xfrm>
        </p:grpSpPr>
        <p:grpSp>
          <p:nvGrpSpPr>
            <p:cNvPr id="22546" name="组合 48"/>
            <p:cNvGrpSpPr>
              <a:grpSpLocks/>
            </p:cNvGrpSpPr>
            <p:nvPr/>
          </p:nvGrpSpPr>
          <p:grpSpPr bwMode="auto">
            <a:xfrm>
              <a:off x="5605666" y="2955509"/>
              <a:ext cx="958917" cy="587713"/>
              <a:chOff x="1224166" y="3088859"/>
              <a:chExt cx="958917" cy="587713"/>
            </a:xfrm>
          </p:grpSpPr>
          <p:sp>
            <p:nvSpPr>
              <p:cNvPr id="22548" name="文本框 49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02B4DA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49" name="矩形 50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5385840" y="349609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6786563" y="3108325"/>
            <a:ext cx="1489075" cy="853390"/>
            <a:chOff x="6824115" y="2955509"/>
            <a:chExt cx="1489859" cy="854718"/>
          </a:xfrm>
        </p:grpSpPr>
        <p:grpSp>
          <p:nvGrpSpPr>
            <p:cNvPr id="22542" name="组合 51"/>
            <p:cNvGrpSpPr>
              <a:grpSpLocks/>
            </p:cNvGrpSpPr>
            <p:nvPr/>
          </p:nvGrpSpPr>
          <p:grpSpPr bwMode="auto">
            <a:xfrm>
              <a:off x="7043941" y="2955509"/>
              <a:ext cx="958917" cy="578173"/>
              <a:chOff x="1224166" y="3088859"/>
              <a:chExt cx="958917" cy="578173"/>
            </a:xfrm>
          </p:grpSpPr>
          <p:sp>
            <p:nvSpPr>
              <p:cNvPr id="22544" name="文本框 52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02B4DA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45" name="矩形 53"/>
              <p:cNvSpPr>
                <a:spLocks noChangeArrowheads="1"/>
              </p:cNvSpPr>
              <p:nvPr/>
            </p:nvSpPr>
            <p:spPr bwMode="auto">
              <a:xfrm>
                <a:off x="1224166" y="345158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6824115" y="348655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8" name="组合 47"/>
          <p:cNvGrpSpPr>
            <a:grpSpLocks/>
          </p:cNvGrpSpPr>
          <p:nvPr/>
        </p:nvGrpSpPr>
        <p:grpSpPr bwMode="auto">
          <a:xfrm>
            <a:off x="0" y="4362454"/>
            <a:ext cx="9144000" cy="781055"/>
            <a:chOff x="0" y="4362443"/>
            <a:chExt cx="9144000" cy="781052"/>
          </a:xfrm>
        </p:grpSpPr>
        <p:sp>
          <p:nvSpPr>
            <p:cNvPr id="49" name="矩形 48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28"/>
            <p:cNvGrpSpPr>
              <a:grpSpLocks/>
            </p:cNvGrpSpPr>
            <p:nvPr/>
          </p:nvGrpSpPr>
          <p:grpSpPr bwMode="auto">
            <a:xfrm>
              <a:off x="2209800" y="4389857"/>
              <a:ext cx="4467225" cy="583179"/>
              <a:chOff x="2209800" y="4389857"/>
              <a:chExt cx="4467225" cy="583179"/>
            </a:xfrm>
          </p:grpSpPr>
          <p:sp>
            <p:nvSpPr>
              <p:cNvPr id="51" name="文本框 66"/>
              <p:cNvSpPr txBox="1">
                <a:spLocks noChangeArrowheads="1"/>
              </p:cNvSpPr>
              <p:nvPr/>
            </p:nvSpPr>
            <p:spPr bwMode="auto">
              <a:xfrm>
                <a:off x="2209800" y="4649872"/>
                <a:ext cx="4467225" cy="3231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text. insert your desired text here. Again. this is a dummy text. enter your own text here</a:t>
                </a:r>
                <a:endParaRPr lang="zh-CN" altLang="en-US" dirty="0"/>
              </a:p>
            </p:txBody>
          </p:sp>
          <p:sp>
            <p:nvSpPr>
              <p:cNvPr id="52" name="文本框 27"/>
              <p:cNvSpPr txBox="1">
                <a:spLocks noChangeArrowheads="1"/>
              </p:cNvSpPr>
              <p:nvPr/>
            </p:nvSpPr>
            <p:spPr bwMode="auto">
              <a:xfrm>
                <a:off x="3484419" y="4389857"/>
                <a:ext cx="218136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1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400" b="1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7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415538" y="2346960"/>
            <a:ext cx="4259581" cy="2796540"/>
            <a:chOff x="2494956" y="1977519"/>
            <a:chExt cx="3763312" cy="3172332"/>
          </a:xfrm>
        </p:grpSpPr>
        <p:sp>
          <p:nvSpPr>
            <p:cNvPr id="34" name="Freeform 5"/>
            <p:cNvSpPr>
              <a:spLocks/>
            </p:cNvSpPr>
            <p:nvPr/>
          </p:nvSpPr>
          <p:spPr bwMode="auto">
            <a:xfrm>
              <a:off x="2494956" y="2660392"/>
              <a:ext cx="1657913" cy="2489459"/>
            </a:xfrm>
            <a:custGeom>
              <a:avLst/>
              <a:gdLst>
                <a:gd name="T0" fmla="*/ 417 w 492"/>
                <a:gd name="T1" fmla="*/ 473 h 789"/>
                <a:gd name="T2" fmla="*/ 273 w 492"/>
                <a:gd name="T3" fmla="*/ 181 h 789"/>
                <a:gd name="T4" fmla="*/ 22 w 492"/>
                <a:gd name="T5" fmla="*/ 2 h 789"/>
                <a:gd name="T6" fmla="*/ 2 w 492"/>
                <a:gd name="T7" fmla="*/ 14 h 789"/>
                <a:gd name="T8" fmla="*/ 14 w 492"/>
                <a:gd name="T9" fmla="*/ 34 h 789"/>
                <a:gd name="T10" fmla="*/ 29 w 492"/>
                <a:gd name="T11" fmla="*/ 37 h 789"/>
                <a:gd name="T12" fmla="*/ 387 w 492"/>
                <a:gd name="T13" fmla="*/ 483 h 789"/>
                <a:gd name="T14" fmla="*/ 460 w 492"/>
                <a:gd name="T15" fmla="*/ 789 h 789"/>
                <a:gd name="T16" fmla="*/ 476 w 492"/>
                <a:gd name="T17" fmla="*/ 789 h 789"/>
                <a:gd name="T18" fmla="*/ 492 w 492"/>
                <a:gd name="T19" fmla="*/ 789 h 789"/>
                <a:gd name="T20" fmla="*/ 417 w 492"/>
                <a:gd name="T21" fmla="*/ 473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789">
                  <a:moveTo>
                    <a:pt x="417" y="473"/>
                  </a:moveTo>
                  <a:cubicBezTo>
                    <a:pt x="378" y="355"/>
                    <a:pt x="329" y="257"/>
                    <a:pt x="273" y="181"/>
                  </a:cubicBezTo>
                  <a:cubicBezTo>
                    <a:pt x="201" y="85"/>
                    <a:pt x="117" y="25"/>
                    <a:pt x="22" y="2"/>
                  </a:cubicBezTo>
                  <a:cubicBezTo>
                    <a:pt x="13" y="0"/>
                    <a:pt x="5" y="6"/>
                    <a:pt x="2" y="14"/>
                  </a:cubicBezTo>
                  <a:cubicBezTo>
                    <a:pt x="0" y="23"/>
                    <a:pt x="6" y="31"/>
                    <a:pt x="14" y="34"/>
                  </a:cubicBezTo>
                  <a:cubicBezTo>
                    <a:pt x="19" y="35"/>
                    <a:pt x="24" y="36"/>
                    <a:pt x="29" y="37"/>
                  </a:cubicBezTo>
                  <a:cubicBezTo>
                    <a:pt x="219" y="92"/>
                    <a:pt x="328" y="308"/>
                    <a:pt x="387" y="483"/>
                  </a:cubicBezTo>
                  <a:cubicBezTo>
                    <a:pt x="426" y="601"/>
                    <a:pt x="448" y="716"/>
                    <a:pt x="460" y="789"/>
                  </a:cubicBezTo>
                  <a:cubicBezTo>
                    <a:pt x="476" y="789"/>
                    <a:pt x="476" y="789"/>
                    <a:pt x="476" y="789"/>
                  </a:cubicBezTo>
                  <a:cubicBezTo>
                    <a:pt x="492" y="789"/>
                    <a:pt x="492" y="789"/>
                    <a:pt x="492" y="789"/>
                  </a:cubicBezTo>
                  <a:cubicBezTo>
                    <a:pt x="481" y="715"/>
                    <a:pt x="458" y="596"/>
                    <a:pt x="417" y="473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Freeform 6"/>
            <p:cNvSpPr>
              <a:spLocks/>
            </p:cNvSpPr>
            <p:nvPr/>
          </p:nvSpPr>
          <p:spPr bwMode="auto">
            <a:xfrm>
              <a:off x="4618123" y="2651748"/>
              <a:ext cx="1640145" cy="2498103"/>
            </a:xfrm>
            <a:custGeom>
              <a:avLst/>
              <a:gdLst>
                <a:gd name="T0" fmla="*/ 489 w 491"/>
                <a:gd name="T1" fmla="*/ 14 h 789"/>
                <a:gd name="T2" fmla="*/ 470 w 491"/>
                <a:gd name="T3" fmla="*/ 2 h 789"/>
                <a:gd name="T4" fmla="*/ 219 w 491"/>
                <a:gd name="T5" fmla="*/ 181 h 789"/>
                <a:gd name="T6" fmla="*/ 74 w 491"/>
                <a:gd name="T7" fmla="*/ 473 h 789"/>
                <a:gd name="T8" fmla="*/ 0 w 491"/>
                <a:gd name="T9" fmla="*/ 789 h 789"/>
                <a:gd name="T10" fmla="*/ 16 w 491"/>
                <a:gd name="T11" fmla="*/ 789 h 789"/>
                <a:gd name="T12" fmla="*/ 32 w 491"/>
                <a:gd name="T13" fmla="*/ 789 h 789"/>
                <a:gd name="T14" fmla="*/ 105 w 491"/>
                <a:gd name="T15" fmla="*/ 483 h 789"/>
                <a:gd name="T16" fmla="*/ 463 w 491"/>
                <a:gd name="T17" fmla="*/ 37 h 789"/>
                <a:gd name="T18" fmla="*/ 477 w 491"/>
                <a:gd name="T19" fmla="*/ 34 h 789"/>
                <a:gd name="T20" fmla="*/ 489 w 491"/>
                <a:gd name="T21" fmla="*/ 14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789">
                  <a:moveTo>
                    <a:pt x="489" y="14"/>
                  </a:moveTo>
                  <a:cubicBezTo>
                    <a:pt x="487" y="6"/>
                    <a:pt x="479" y="0"/>
                    <a:pt x="470" y="2"/>
                  </a:cubicBezTo>
                  <a:cubicBezTo>
                    <a:pt x="375" y="25"/>
                    <a:pt x="291" y="85"/>
                    <a:pt x="219" y="181"/>
                  </a:cubicBezTo>
                  <a:cubicBezTo>
                    <a:pt x="163" y="257"/>
                    <a:pt x="114" y="355"/>
                    <a:pt x="74" y="473"/>
                  </a:cubicBezTo>
                  <a:cubicBezTo>
                    <a:pt x="33" y="596"/>
                    <a:pt x="11" y="715"/>
                    <a:pt x="0" y="789"/>
                  </a:cubicBezTo>
                  <a:cubicBezTo>
                    <a:pt x="16" y="789"/>
                    <a:pt x="16" y="789"/>
                    <a:pt x="16" y="789"/>
                  </a:cubicBezTo>
                  <a:cubicBezTo>
                    <a:pt x="32" y="789"/>
                    <a:pt x="32" y="789"/>
                    <a:pt x="32" y="789"/>
                  </a:cubicBezTo>
                  <a:cubicBezTo>
                    <a:pt x="43" y="716"/>
                    <a:pt x="65" y="601"/>
                    <a:pt x="105" y="483"/>
                  </a:cubicBezTo>
                  <a:cubicBezTo>
                    <a:pt x="163" y="309"/>
                    <a:pt x="272" y="92"/>
                    <a:pt x="463" y="37"/>
                  </a:cubicBezTo>
                  <a:cubicBezTo>
                    <a:pt x="468" y="36"/>
                    <a:pt x="473" y="35"/>
                    <a:pt x="477" y="34"/>
                  </a:cubicBezTo>
                  <a:cubicBezTo>
                    <a:pt x="486" y="31"/>
                    <a:pt x="491" y="23"/>
                    <a:pt x="489" y="14"/>
                  </a:cubicBezTo>
                  <a:close/>
                </a:path>
              </a:pathLst>
            </a:cu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3829050" y="1977519"/>
              <a:ext cx="427038" cy="3172332"/>
            </a:xfrm>
            <a:custGeom>
              <a:avLst/>
              <a:gdLst>
                <a:gd name="T0" fmla="*/ 33 w 110"/>
                <a:gd name="T1" fmla="*/ 13 h 869"/>
                <a:gd name="T2" fmla="*/ 13 w 110"/>
                <a:gd name="T3" fmla="*/ 3 h 869"/>
                <a:gd name="T4" fmla="*/ 2 w 110"/>
                <a:gd name="T5" fmla="*/ 23 h 869"/>
                <a:gd name="T6" fmla="*/ 25 w 110"/>
                <a:gd name="T7" fmla="*/ 107 h 869"/>
                <a:gd name="T8" fmla="*/ 76 w 110"/>
                <a:gd name="T9" fmla="*/ 760 h 869"/>
                <a:gd name="T10" fmla="*/ 75 w 110"/>
                <a:gd name="T11" fmla="*/ 869 h 869"/>
                <a:gd name="T12" fmla="*/ 84 w 110"/>
                <a:gd name="T13" fmla="*/ 869 h 869"/>
                <a:gd name="T14" fmla="*/ 91 w 110"/>
                <a:gd name="T15" fmla="*/ 869 h 869"/>
                <a:gd name="T16" fmla="*/ 107 w 110"/>
                <a:gd name="T17" fmla="*/ 869 h 869"/>
                <a:gd name="T18" fmla="*/ 33 w 110"/>
                <a:gd name="T19" fmla="*/ 1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33" y="13"/>
                  </a:moveTo>
                  <a:cubicBezTo>
                    <a:pt x="30" y="5"/>
                    <a:pt x="21" y="0"/>
                    <a:pt x="13" y="3"/>
                  </a:cubicBezTo>
                  <a:cubicBezTo>
                    <a:pt x="4" y="6"/>
                    <a:pt x="0" y="15"/>
                    <a:pt x="2" y="23"/>
                  </a:cubicBezTo>
                  <a:cubicBezTo>
                    <a:pt x="11" y="48"/>
                    <a:pt x="18" y="77"/>
                    <a:pt x="25" y="107"/>
                  </a:cubicBezTo>
                  <a:cubicBezTo>
                    <a:pt x="66" y="301"/>
                    <a:pt x="75" y="580"/>
                    <a:pt x="76" y="760"/>
                  </a:cubicBezTo>
                  <a:cubicBezTo>
                    <a:pt x="76" y="803"/>
                    <a:pt x="76" y="840"/>
                    <a:pt x="75" y="869"/>
                  </a:cubicBezTo>
                  <a:cubicBezTo>
                    <a:pt x="84" y="869"/>
                    <a:pt x="84" y="869"/>
                    <a:pt x="84" y="869"/>
                  </a:cubicBezTo>
                  <a:cubicBezTo>
                    <a:pt x="91" y="869"/>
                    <a:pt x="91" y="869"/>
                    <a:pt x="91" y="869"/>
                  </a:cubicBezTo>
                  <a:cubicBezTo>
                    <a:pt x="107" y="869"/>
                    <a:pt x="107" y="869"/>
                    <a:pt x="107" y="869"/>
                  </a:cubicBezTo>
                  <a:cubicBezTo>
                    <a:pt x="110" y="693"/>
                    <a:pt x="108" y="246"/>
                    <a:pt x="33" y="13"/>
                  </a:cubicBezTo>
                  <a:close/>
                </a:path>
              </a:pathLst>
            </a:custGeom>
            <a:solidFill>
              <a:schemeClr val="bg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Freeform 8"/>
            <p:cNvSpPr>
              <a:spLocks/>
            </p:cNvSpPr>
            <p:nvPr/>
          </p:nvSpPr>
          <p:spPr bwMode="auto">
            <a:xfrm>
              <a:off x="4502150" y="1977519"/>
              <a:ext cx="427038" cy="3172332"/>
            </a:xfrm>
            <a:custGeom>
              <a:avLst/>
              <a:gdLst>
                <a:gd name="T0" fmla="*/ 97 w 110"/>
                <a:gd name="T1" fmla="*/ 3 h 869"/>
                <a:gd name="T2" fmla="*/ 77 w 110"/>
                <a:gd name="T3" fmla="*/ 13 h 869"/>
                <a:gd name="T4" fmla="*/ 2 w 110"/>
                <a:gd name="T5" fmla="*/ 869 h 869"/>
                <a:gd name="T6" fmla="*/ 19 w 110"/>
                <a:gd name="T7" fmla="*/ 869 h 869"/>
                <a:gd name="T8" fmla="*/ 26 w 110"/>
                <a:gd name="T9" fmla="*/ 869 h 869"/>
                <a:gd name="T10" fmla="*/ 35 w 110"/>
                <a:gd name="T11" fmla="*/ 869 h 869"/>
                <a:gd name="T12" fmla="*/ 34 w 110"/>
                <a:gd name="T13" fmla="*/ 760 h 869"/>
                <a:gd name="T14" fmla="*/ 85 w 110"/>
                <a:gd name="T15" fmla="*/ 107 h 869"/>
                <a:gd name="T16" fmla="*/ 107 w 110"/>
                <a:gd name="T17" fmla="*/ 23 h 869"/>
                <a:gd name="T18" fmla="*/ 97 w 110"/>
                <a:gd name="T19" fmla="*/ 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97" y="3"/>
                  </a:moveTo>
                  <a:cubicBezTo>
                    <a:pt x="89" y="0"/>
                    <a:pt x="80" y="5"/>
                    <a:pt x="77" y="13"/>
                  </a:cubicBezTo>
                  <a:cubicBezTo>
                    <a:pt x="1" y="246"/>
                    <a:pt x="0" y="693"/>
                    <a:pt x="2" y="869"/>
                  </a:cubicBezTo>
                  <a:cubicBezTo>
                    <a:pt x="19" y="869"/>
                    <a:pt x="19" y="869"/>
                    <a:pt x="19" y="869"/>
                  </a:cubicBezTo>
                  <a:cubicBezTo>
                    <a:pt x="26" y="869"/>
                    <a:pt x="26" y="869"/>
                    <a:pt x="26" y="869"/>
                  </a:cubicBezTo>
                  <a:cubicBezTo>
                    <a:pt x="35" y="869"/>
                    <a:pt x="35" y="869"/>
                    <a:pt x="35" y="869"/>
                  </a:cubicBezTo>
                  <a:cubicBezTo>
                    <a:pt x="34" y="840"/>
                    <a:pt x="34" y="803"/>
                    <a:pt x="34" y="760"/>
                  </a:cubicBezTo>
                  <a:cubicBezTo>
                    <a:pt x="35" y="580"/>
                    <a:pt x="44" y="301"/>
                    <a:pt x="85" y="107"/>
                  </a:cubicBezTo>
                  <a:cubicBezTo>
                    <a:pt x="92" y="77"/>
                    <a:pt x="99" y="48"/>
                    <a:pt x="107" y="23"/>
                  </a:cubicBezTo>
                  <a:cubicBezTo>
                    <a:pt x="110" y="15"/>
                    <a:pt x="105" y="6"/>
                    <a:pt x="97" y="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501140" y="2667000"/>
            <a:ext cx="609600" cy="609600"/>
            <a:chOff x="1661160" y="2430780"/>
            <a:chExt cx="609600" cy="609600"/>
          </a:xfrm>
        </p:grpSpPr>
        <p:sp>
          <p:nvSpPr>
            <p:cNvPr id="42" name="椭圆 41"/>
            <p:cNvSpPr/>
            <p:nvPr/>
          </p:nvSpPr>
          <p:spPr>
            <a:xfrm>
              <a:off x="1661160" y="243078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825625" y="2574925"/>
              <a:ext cx="282575" cy="320675"/>
            </a:xfrm>
            <a:custGeom>
              <a:avLst/>
              <a:gdLst>
                <a:gd name="T0" fmla="*/ 1451 w 2904"/>
                <a:gd name="T1" fmla="*/ 0 h 3295"/>
                <a:gd name="T2" fmla="*/ 0 w 2904"/>
                <a:gd name="T3" fmla="*/ 425 h 3295"/>
                <a:gd name="T4" fmla="*/ 1451 w 2904"/>
                <a:gd name="T5" fmla="*/ 3295 h 3295"/>
                <a:gd name="T6" fmla="*/ 2904 w 2904"/>
                <a:gd name="T7" fmla="*/ 425 h 3295"/>
                <a:gd name="T8" fmla="*/ 2694 w 2904"/>
                <a:gd name="T9" fmla="*/ 1967 h 3295"/>
                <a:gd name="T10" fmla="*/ 208 w 2904"/>
                <a:gd name="T11" fmla="*/ 1967 h 3295"/>
                <a:gd name="T12" fmla="*/ 798 w 2904"/>
                <a:gd name="T13" fmla="*/ 571 h 3295"/>
                <a:gd name="T14" fmla="*/ 2104 w 2904"/>
                <a:gd name="T15" fmla="*/ 571 h 3295"/>
                <a:gd name="T16" fmla="*/ 2694 w 2904"/>
                <a:gd name="T17" fmla="*/ 1967 h 3295"/>
                <a:gd name="T18" fmla="*/ 885 w 2904"/>
                <a:gd name="T19" fmla="*/ 943 h 3295"/>
                <a:gd name="T20" fmla="*/ 695 w 2904"/>
                <a:gd name="T21" fmla="*/ 1307 h 3295"/>
                <a:gd name="T22" fmla="*/ 597 w 2904"/>
                <a:gd name="T23" fmla="*/ 1562 h 3295"/>
                <a:gd name="T24" fmla="*/ 662 w 2904"/>
                <a:gd name="T25" fmla="*/ 1613 h 3295"/>
                <a:gd name="T26" fmla="*/ 720 w 2904"/>
                <a:gd name="T27" fmla="*/ 1564 h 3295"/>
                <a:gd name="T28" fmla="*/ 973 w 2904"/>
                <a:gd name="T29" fmla="*/ 2236 h 3295"/>
                <a:gd name="T30" fmla="*/ 1053 w 2904"/>
                <a:gd name="T31" fmla="*/ 1198 h 3295"/>
                <a:gd name="T32" fmla="*/ 1146 w 2904"/>
                <a:gd name="T33" fmla="*/ 1035 h 3295"/>
                <a:gd name="T34" fmla="*/ 1923 w 2904"/>
                <a:gd name="T35" fmla="*/ 1727 h 3295"/>
                <a:gd name="T36" fmla="*/ 2268 w 2904"/>
                <a:gd name="T37" fmla="*/ 1611 h 3295"/>
                <a:gd name="T38" fmla="*/ 1811 w 2904"/>
                <a:gd name="T39" fmla="*/ 1455 h 3295"/>
                <a:gd name="T40" fmla="*/ 2148 w 2904"/>
                <a:gd name="T41" fmla="*/ 1408 h 3295"/>
                <a:gd name="T42" fmla="*/ 2182 w 2904"/>
                <a:gd name="T43" fmla="*/ 1158 h 3295"/>
                <a:gd name="T44" fmla="*/ 2051 w 2904"/>
                <a:gd name="T45" fmla="*/ 989 h 3295"/>
                <a:gd name="T46" fmla="*/ 1414 w 2904"/>
                <a:gd name="T47" fmla="*/ 1024 h 3295"/>
                <a:gd name="T48" fmla="*/ 1163 w 2904"/>
                <a:gd name="T49" fmla="*/ 993 h 3295"/>
                <a:gd name="T50" fmla="*/ 1414 w 2904"/>
                <a:gd name="T51" fmla="*/ 1479 h 3295"/>
                <a:gd name="T52" fmla="*/ 1547 w 2904"/>
                <a:gd name="T53" fmla="*/ 1455 h 3295"/>
                <a:gd name="T54" fmla="*/ 1076 w 2904"/>
                <a:gd name="T55" fmla="*/ 1611 h 3295"/>
                <a:gd name="T56" fmla="*/ 1318 w 2904"/>
                <a:gd name="T57" fmla="*/ 1727 h 3295"/>
                <a:gd name="T58" fmla="*/ 1254 w 2904"/>
                <a:gd name="T59" fmla="*/ 1909 h 3295"/>
                <a:gd name="T60" fmla="*/ 1076 w 2904"/>
                <a:gd name="T61" fmla="*/ 2126 h 3295"/>
                <a:gd name="T62" fmla="*/ 1327 w 2904"/>
                <a:gd name="T63" fmla="*/ 2094 h 3295"/>
                <a:gd name="T64" fmla="*/ 1505 w 2904"/>
                <a:gd name="T65" fmla="*/ 1875 h 3295"/>
                <a:gd name="T66" fmla="*/ 1547 w 2904"/>
                <a:gd name="T67" fmla="*/ 2234 h 3295"/>
                <a:gd name="T68" fmla="*/ 1811 w 2904"/>
                <a:gd name="T69" fmla="*/ 1787 h 3295"/>
                <a:gd name="T70" fmla="*/ 1928 w 2904"/>
                <a:gd name="T71" fmla="*/ 1976 h 3295"/>
                <a:gd name="T72" fmla="*/ 2161 w 2904"/>
                <a:gd name="T73" fmla="*/ 2200 h 3295"/>
                <a:gd name="T74" fmla="*/ 2163 w 2904"/>
                <a:gd name="T75" fmla="*/ 1943 h 3295"/>
                <a:gd name="T76" fmla="*/ 1414 w 2904"/>
                <a:gd name="T77" fmla="*/ 1343 h 3295"/>
                <a:gd name="T78" fmla="*/ 1541 w 2904"/>
                <a:gd name="T79" fmla="*/ 1111 h 3295"/>
                <a:gd name="T80" fmla="*/ 1811 w 2904"/>
                <a:gd name="T81" fmla="*/ 1091 h 3295"/>
                <a:gd name="T82" fmla="*/ 1931 w 2904"/>
                <a:gd name="T83" fmla="*/ 1182 h 3295"/>
                <a:gd name="T84" fmla="*/ 1918 w 2904"/>
                <a:gd name="T85" fmla="*/ 1299 h 3295"/>
                <a:gd name="T86" fmla="*/ 1811 w 2904"/>
                <a:gd name="T87" fmla="*/ 1343 h 3295"/>
                <a:gd name="T88" fmla="*/ 1414 w 2904"/>
                <a:gd name="T89" fmla="*/ 1343 h 3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04" h="3295">
                  <a:moveTo>
                    <a:pt x="2196" y="390"/>
                  </a:moveTo>
                  <a:cubicBezTo>
                    <a:pt x="1571" y="264"/>
                    <a:pt x="1451" y="0"/>
                    <a:pt x="1451" y="0"/>
                  </a:cubicBezTo>
                  <a:cubicBezTo>
                    <a:pt x="1451" y="0"/>
                    <a:pt x="1062" y="319"/>
                    <a:pt x="708" y="390"/>
                  </a:cubicBezTo>
                  <a:cubicBezTo>
                    <a:pt x="354" y="461"/>
                    <a:pt x="0" y="425"/>
                    <a:pt x="0" y="425"/>
                  </a:cubicBezTo>
                  <a:cubicBezTo>
                    <a:pt x="0" y="425"/>
                    <a:pt x="35" y="1311"/>
                    <a:pt x="35" y="2020"/>
                  </a:cubicBezTo>
                  <a:cubicBezTo>
                    <a:pt x="35" y="2728"/>
                    <a:pt x="1451" y="3295"/>
                    <a:pt x="1451" y="3295"/>
                  </a:cubicBezTo>
                  <a:cubicBezTo>
                    <a:pt x="1451" y="3295"/>
                    <a:pt x="2869" y="2709"/>
                    <a:pt x="2869" y="2020"/>
                  </a:cubicBezTo>
                  <a:cubicBezTo>
                    <a:pt x="2869" y="1311"/>
                    <a:pt x="2904" y="425"/>
                    <a:pt x="2904" y="425"/>
                  </a:cubicBezTo>
                  <a:cubicBezTo>
                    <a:pt x="2904" y="425"/>
                    <a:pt x="2550" y="461"/>
                    <a:pt x="2196" y="390"/>
                  </a:cubicBezTo>
                  <a:close/>
                  <a:moveTo>
                    <a:pt x="2694" y="1967"/>
                  </a:moveTo>
                  <a:cubicBezTo>
                    <a:pt x="2694" y="2558"/>
                    <a:pt x="1450" y="3060"/>
                    <a:pt x="1450" y="3060"/>
                  </a:cubicBezTo>
                  <a:cubicBezTo>
                    <a:pt x="1450" y="3060"/>
                    <a:pt x="208" y="2575"/>
                    <a:pt x="208" y="1967"/>
                  </a:cubicBezTo>
                  <a:cubicBezTo>
                    <a:pt x="208" y="1360"/>
                    <a:pt x="177" y="601"/>
                    <a:pt x="177" y="601"/>
                  </a:cubicBezTo>
                  <a:cubicBezTo>
                    <a:pt x="177" y="601"/>
                    <a:pt x="488" y="632"/>
                    <a:pt x="798" y="571"/>
                  </a:cubicBezTo>
                  <a:cubicBezTo>
                    <a:pt x="1109" y="510"/>
                    <a:pt x="1450" y="237"/>
                    <a:pt x="1450" y="237"/>
                  </a:cubicBezTo>
                  <a:cubicBezTo>
                    <a:pt x="1450" y="237"/>
                    <a:pt x="1555" y="464"/>
                    <a:pt x="2104" y="571"/>
                  </a:cubicBezTo>
                  <a:cubicBezTo>
                    <a:pt x="2414" y="632"/>
                    <a:pt x="2725" y="601"/>
                    <a:pt x="2725" y="601"/>
                  </a:cubicBezTo>
                  <a:cubicBezTo>
                    <a:pt x="2725" y="601"/>
                    <a:pt x="2694" y="1360"/>
                    <a:pt x="2694" y="1967"/>
                  </a:cubicBezTo>
                  <a:close/>
                  <a:moveTo>
                    <a:pt x="1146" y="1035"/>
                  </a:moveTo>
                  <a:cubicBezTo>
                    <a:pt x="885" y="943"/>
                    <a:pt x="885" y="943"/>
                    <a:pt x="885" y="943"/>
                  </a:cubicBezTo>
                  <a:cubicBezTo>
                    <a:pt x="864" y="1001"/>
                    <a:pt x="837" y="1061"/>
                    <a:pt x="805" y="1124"/>
                  </a:cubicBezTo>
                  <a:cubicBezTo>
                    <a:pt x="776" y="1178"/>
                    <a:pt x="739" y="1239"/>
                    <a:pt x="695" y="1307"/>
                  </a:cubicBezTo>
                  <a:cubicBezTo>
                    <a:pt x="651" y="1374"/>
                    <a:pt x="597" y="1443"/>
                    <a:pt x="533" y="1511"/>
                  </a:cubicBezTo>
                  <a:cubicBezTo>
                    <a:pt x="597" y="1562"/>
                    <a:pt x="597" y="1562"/>
                    <a:pt x="597" y="1562"/>
                  </a:cubicBezTo>
                  <a:cubicBezTo>
                    <a:pt x="613" y="1575"/>
                    <a:pt x="628" y="1588"/>
                    <a:pt x="641" y="1598"/>
                  </a:cubicBezTo>
                  <a:cubicBezTo>
                    <a:pt x="654" y="1609"/>
                    <a:pt x="661" y="1614"/>
                    <a:pt x="662" y="1613"/>
                  </a:cubicBezTo>
                  <a:cubicBezTo>
                    <a:pt x="672" y="1604"/>
                    <a:pt x="682" y="1596"/>
                    <a:pt x="691" y="1588"/>
                  </a:cubicBezTo>
                  <a:cubicBezTo>
                    <a:pt x="701" y="1581"/>
                    <a:pt x="710" y="1572"/>
                    <a:pt x="720" y="1564"/>
                  </a:cubicBezTo>
                  <a:cubicBezTo>
                    <a:pt x="720" y="2236"/>
                    <a:pt x="720" y="2236"/>
                    <a:pt x="720" y="2236"/>
                  </a:cubicBezTo>
                  <a:cubicBezTo>
                    <a:pt x="973" y="2236"/>
                    <a:pt x="973" y="2236"/>
                    <a:pt x="973" y="2236"/>
                  </a:cubicBezTo>
                  <a:cubicBezTo>
                    <a:pt x="973" y="1305"/>
                    <a:pt x="973" y="1305"/>
                    <a:pt x="973" y="1305"/>
                  </a:cubicBezTo>
                  <a:cubicBezTo>
                    <a:pt x="1004" y="1266"/>
                    <a:pt x="1031" y="1231"/>
                    <a:pt x="1053" y="1198"/>
                  </a:cubicBezTo>
                  <a:cubicBezTo>
                    <a:pt x="1075" y="1165"/>
                    <a:pt x="1093" y="1137"/>
                    <a:pt x="1106" y="1113"/>
                  </a:cubicBezTo>
                  <a:cubicBezTo>
                    <a:pt x="1123" y="1084"/>
                    <a:pt x="1136" y="1058"/>
                    <a:pt x="1146" y="1035"/>
                  </a:cubicBezTo>
                  <a:close/>
                  <a:moveTo>
                    <a:pt x="2035" y="1848"/>
                  </a:moveTo>
                  <a:cubicBezTo>
                    <a:pt x="1990" y="1811"/>
                    <a:pt x="1953" y="1771"/>
                    <a:pt x="1923" y="1727"/>
                  </a:cubicBezTo>
                  <a:cubicBezTo>
                    <a:pt x="2268" y="1727"/>
                    <a:pt x="2268" y="1727"/>
                    <a:pt x="2268" y="1727"/>
                  </a:cubicBezTo>
                  <a:cubicBezTo>
                    <a:pt x="2268" y="1611"/>
                    <a:pt x="2268" y="1611"/>
                    <a:pt x="2268" y="1611"/>
                  </a:cubicBezTo>
                  <a:cubicBezTo>
                    <a:pt x="1811" y="1611"/>
                    <a:pt x="1811" y="1611"/>
                    <a:pt x="1811" y="1611"/>
                  </a:cubicBezTo>
                  <a:cubicBezTo>
                    <a:pt x="1811" y="1455"/>
                    <a:pt x="1811" y="1455"/>
                    <a:pt x="1811" y="1455"/>
                  </a:cubicBezTo>
                  <a:cubicBezTo>
                    <a:pt x="2011" y="1455"/>
                    <a:pt x="2011" y="1455"/>
                    <a:pt x="2011" y="1455"/>
                  </a:cubicBezTo>
                  <a:cubicBezTo>
                    <a:pt x="2080" y="1455"/>
                    <a:pt x="2125" y="1440"/>
                    <a:pt x="2148" y="1408"/>
                  </a:cubicBezTo>
                  <a:cubicBezTo>
                    <a:pt x="2170" y="1377"/>
                    <a:pt x="2182" y="1334"/>
                    <a:pt x="2182" y="1280"/>
                  </a:cubicBezTo>
                  <a:cubicBezTo>
                    <a:pt x="2182" y="1158"/>
                    <a:pt x="2182" y="1158"/>
                    <a:pt x="2182" y="1158"/>
                  </a:cubicBezTo>
                  <a:cubicBezTo>
                    <a:pt x="2182" y="1111"/>
                    <a:pt x="2173" y="1074"/>
                    <a:pt x="2156" y="1046"/>
                  </a:cubicBezTo>
                  <a:cubicBezTo>
                    <a:pt x="2140" y="1018"/>
                    <a:pt x="2104" y="999"/>
                    <a:pt x="2051" y="989"/>
                  </a:cubicBezTo>
                  <a:cubicBezTo>
                    <a:pt x="1997" y="978"/>
                    <a:pt x="1919" y="977"/>
                    <a:pt x="1818" y="983"/>
                  </a:cubicBezTo>
                  <a:cubicBezTo>
                    <a:pt x="1717" y="990"/>
                    <a:pt x="1582" y="1004"/>
                    <a:pt x="1414" y="1024"/>
                  </a:cubicBezTo>
                  <a:cubicBezTo>
                    <a:pt x="1414" y="993"/>
                    <a:pt x="1414" y="993"/>
                    <a:pt x="1414" y="993"/>
                  </a:cubicBezTo>
                  <a:cubicBezTo>
                    <a:pt x="1163" y="993"/>
                    <a:pt x="1163" y="993"/>
                    <a:pt x="1163" y="993"/>
                  </a:cubicBezTo>
                  <a:cubicBezTo>
                    <a:pt x="1163" y="1479"/>
                    <a:pt x="1163" y="1479"/>
                    <a:pt x="1163" y="1479"/>
                  </a:cubicBezTo>
                  <a:cubicBezTo>
                    <a:pt x="1414" y="1479"/>
                    <a:pt x="1414" y="1479"/>
                    <a:pt x="1414" y="1479"/>
                  </a:cubicBezTo>
                  <a:cubicBezTo>
                    <a:pt x="1414" y="1455"/>
                    <a:pt x="1414" y="1455"/>
                    <a:pt x="1414" y="1455"/>
                  </a:cubicBezTo>
                  <a:cubicBezTo>
                    <a:pt x="1547" y="1455"/>
                    <a:pt x="1547" y="1455"/>
                    <a:pt x="1547" y="1455"/>
                  </a:cubicBezTo>
                  <a:cubicBezTo>
                    <a:pt x="1547" y="1611"/>
                    <a:pt x="1547" y="1611"/>
                    <a:pt x="1547" y="1611"/>
                  </a:cubicBezTo>
                  <a:cubicBezTo>
                    <a:pt x="1076" y="1611"/>
                    <a:pt x="1076" y="1611"/>
                    <a:pt x="1076" y="1611"/>
                  </a:cubicBezTo>
                  <a:cubicBezTo>
                    <a:pt x="1076" y="1727"/>
                    <a:pt x="1076" y="1727"/>
                    <a:pt x="1076" y="1727"/>
                  </a:cubicBezTo>
                  <a:cubicBezTo>
                    <a:pt x="1318" y="1727"/>
                    <a:pt x="1318" y="1727"/>
                    <a:pt x="1318" y="1727"/>
                  </a:cubicBezTo>
                  <a:cubicBezTo>
                    <a:pt x="1313" y="1749"/>
                    <a:pt x="1306" y="1776"/>
                    <a:pt x="1296" y="1808"/>
                  </a:cubicBezTo>
                  <a:cubicBezTo>
                    <a:pt x="1287" y="1840"/>
                    <a:pt x="1273" y="1873"/>
                    <a:pt x="1254" y="1909"/>
                  </a:cubicBezTo>
                  <a:cubicBezTo>
                    <a:pt x="1236" y="1945"/>
                    <a:pt x="1212" y="1981"/>
                    <a:pt x="1183" y="2019"/>
                  </a:cubicBezTo>
                  <a:cubicBezTo>
                    <a:pt x="1154" y="2056"/>
                    <a:pt x="1119" y="2092"/>
                    <a:pt x="1076" y="2126"/>
                  </a:cubicBezTo>
                  <a:cubicBezTo>
                    <a:pt x="1176" y="2220"/>
                    <a:pt x="1176" y="2220"/>
                    <a:pt x="1176" y="2220"/>
                  </a:cubicBezTo>
                  <a:cubicBezTo>
                    <a:pt x="1234" y="2176"/>
                    <a:pt x="1285" y="2134"/>
                    <a:pt x="1327" y="2094"/>
                  </a:cubicBezTo>
                  <a:cubicBezTo>
                    <a:pt x="1370" y="2053"/>
                    <a:pt x="1406" y="2015"/>
                    <a:pt x="1435" y="1978"/>
                  </a:cubicBezTo>
                  <a:cubicBezTo>
                    <a:pt x="1464" y="1941"/>
                    <a:pt x="1488" y="1907"/>
                    <a:pt x="1505" y="1875"/>
                  </a:cubicBezTo>
                  <a:cubicBezTo>
                    <a:pt x="1523" y="1843"/>
                    <a:pt x="1537" y="1814"/>
                    <a:pt x="1547" y="1789"/>
                  </a:cubicBezTo>
                  <a:cubicBezTo>
                    <a:pt x="1547" y="2234"/>
                    <a:pt x="1547" y="2234"/>
                    <a:pt x="1547" y="2234"/>
                  </a:cubicBezTo>
                  <a:cubicBezTo>
                    <a:pt x="1811" y="2234"/>
                    <a:pt x="1811" y="2234"/>
                    <a:pt x="1811" y="2234"/>
                  </a:cubicBezTo>
                  <a:cubicBezTo>
                    <a:pt x="1811" y="1787"/>
                    <a:pt x="1811" y="1787"/>
                    <a:pt x="1811" y="1787"/>
                  </a:cubicBezTo>
                  <a:cubicBezTo>
                    <a:pt x="1823" y="1812"/>
                    <a:pt x="1839" y="1841"/>
                    <a:pt x="1858" y="1874"/>
                  </a:cubicBezTo>
                  <a:cubicBezTo>
                    <a:pt x="1876" y="1906"/>
                    <a:pt x="1900" y="1941"/>
                    <a:pt x="1928" y="1976"/>
                  </a:cubicBezTo>
                  <a:cubicBezTo>
                    <a:pt x="1956" y="2012"/>
                    <a:pt x="1989" y="2049"/>
                    <a:pt x="2027" y="2087"/>
                  </a:cubicBezTo>
                  <a:cubicBezTo>
                    <a:pt x="2065" y="2125"/>
                    <a:pt x="2110" y="2162"/>
                    <a:pt x="2161" y="2200"/>
                  </a:cubicBezTo>
                  <a:cubicBezTo>
                    <a:pt x="2311" y="2026"/>
                    <a:pt x="2311" y="2026"/>
                    <a:pt x="2311" y="2026"/>
                  </a:cubicBezTo>
                  <a:cubicBezTo>
                    <a:pt x="2261" y="2002"/>
                    <a:pt x="2212" y="1974"/>
                    <a:pt x="2163" y="1943"/>
                  </a:cubicBezTo>
                  <a:cubicBezTo>
                    <a:pt x="2122" y="1916"/>
                    <a:pt x="2079" y="1884"/>
                    <a:pt x="2035" y="1848"/>
                  </a:cubicBezTo>
                  <a:close/>
                  <a:moveTo>
                    <a:pt x="1414" y="1343"/>
                  </a:moveTo>
                  <a:cubicBezTo>
                    <a:pt x="1414" y="1129"/>
                    <a:pt x="1414" y="1129"/>
                    <a:pt x="1414" y="1129"/>
                  </a:cubicBezTo>
                  <a:cubicBezTo>
                    <a:pt x="1455" y="1122"/>
                    <a:pt x="1497" y="1116"/>
                    <a:pt x="1541" y="1111"/>
                  </a:cubicBezTo>
                  <a:cubicBezTo>
                    <a:pt x="1578" y="1106"/>
                    <a:pt x="1621" y="1102"/>
                    <a:pt x="1668" y="1097"/>
                  </a:cubicBezTo>
                  <a:cubicBezTo>
                    <a:pt x="1716" y="1093"/>
                    <a:pt x="1763" y="1091"/>
                    <a:pt x="1811" y="1091"/>
                  </a:cubicBezTo>
                  <a:cubicBezTo>
                    <a:pt x="1863" y="1091"/>
                    <a:pt x="1896" y="1100"/>
                    <a:pt x="1910" y="1116"/>
                  </a:cubicBezTo>
                  <a:cubicBezTo>
                    <a:pt x="1924" y="1133"/>
                    <a:pt x="1931" y="1155"/>
                    <a:pt x="1931" y="1182"/>
                  </a:cubicBezTo>
                  <a:cubicBezTo>
                    <a:pt x="1931" y="1254"/>
                    <a:pt x="1931" y="1254"/>
                    <a:pt x="1931" y="1254"/>
                  </a:cubicBezTo>
                  <a:cubicBezTo>
                    <a:pt x="1929" y="1271"/>
                    <a:pt x="1925" y="1286"/>
                    <a:pt x="1918" y="1299"/>
                  </a:cubicBezTo>
                  <a:cubicBezTo>
                    <a:pt x="1910" y="1310"/>
                    <a:pt x="1899" y="1320"/>
                    <a:pt x="1883" y="1329"/>
                  </a:cubicBezTo>
                  <a:cubicBezTo>
                    <a:pt x="1867" y="1338"/>
                    <a:pt x="1843" y="1343"/>
                    <a:pt x="1811" y="1343"/>
                  </a:cubicBezTo>
                  <a:cubicBezTo>
                    <a:pt x="1414" y="1343"/>
                    <a:pt x="1414" y="1343"/>
                    <a:pt x="1414" y="1343"/>
                  </a:cubicBezTo>
                  <a:close/>
                  <a:moveTo>
                    <a:pt x="1414" y="1343"/>
                  </a:moveTo>
                  <a:cubicBezTo>
                    <a:pt x="1414" y="1343"/>
                    <a:pt x="1414" y="1343"/>
                    <a:pt x="1414" y="134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884662" y="1546860"/>
            <a:ext cx="609600" cy="609600"/>
            <a:chOff x="5128260" y="2514600"/>
            <a:chExt cx="609600" cy="609600"/>
          </a:xfrm>
        </p:grpSpPr>
        <p:sp>
          <p:nvSpPr>
            <p:cNvPr id="46" name="椭圆 45"/>
            <p:cNvSpPr/>
            <p:nvPr/>
          </p:nvSpPr>
          <p:spPr>
            <a:xfrm>
              <a:off x="5128260" y="251460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Freeform 9"/>
            <p:cNvSpPr>
              <a:spLocks noEditPoints="1"/>
            </p:cNvSpPr>
            <p:nvPr/>
          </p:nvSpPr>
          <p:spPr bwMode="auto">
            <a:xfrm>
              <a:off x="5238147" y="2683944"/>
              <a:ext cx="367316" cy="287855"/>
            </a:xfrm>
            <a:custGeom>
              <a:avLst/>
              <a:gdLst>
                <a:gd name="T0" fmla="*/ 2734 w 2822"/>
                <a:gd name="T1" fmla="*/ 134 h 2210"/>
                <a:gd name="T2" fmla="*/ 2612 w 2822"/>
                <a:gd name="T3" fmla="*/ 209 h 2210"/>
                <a:gd name="T4" fmla="*/ 2583 w 2822"/>
                <a:gd name="T5" fmla="*/ 333 h 2210"/>
                <a:gd name="T6" fmla="*/ 720 w 2822"/>
                <a:gd name="T7" fmla="*/ 333 h 2210"/>
                <a:gd name="T8" fmla="*/ 666 w 2822"/>
                <a:gd name="T9" fmla="*/ 80 h 2210"/>
                <a:gd name="T10" fmla="*/ 567 w 2822"/>
                <a:gd name="T11" fmla="*/ 0 h 2210"/>
                <a:gd name="T12" fmla="*/ 101 w 2822"/>
                <a:gd name="T13" fmla="*/ 0 h 2210"/>
                <a:gd name="T14" fmla="*/ 0 w 2822"/>
                <a:gd name="T15" fmla="*/ 101 h 2210"/>
                <a:gd name="T16" fmla="*/ 101 w 2822"/>
                <a:gd name="T17" fmla="*/ 203 h 2210"/>
                <a:gd name="T18" fmla="*/ 485 w 2822"/>
                <a:gd name="T19" fmla="*/ 203 h 2210"/>
                <a:gd name="T20" fmla="*/ 746 w 2822"/>
                <a:gd name="T21" fmla="*/ 1432 h 2210"/>
                <a:gd name="T22" fmla="*/ 846 w 2822"/>
                <a:gd name="T23" fmla="*/ 1512 h 2210"/>
                <a:gd name="T24" fmla="*/ 2435 w 2822"/>
                <a:gd name="T25" fmla="*/ 1512 h 2210"/>
                <a:gd name="T26" fmla="*/ 2534 w 2822"/>
                <a:gd name="T27" fmla="*/ 1433 h 2210"/>
                <a:gd name="T28" fmla="*/ 2809 w 2822"/>
                <a:gd name="T29" fmla="*/ 255 h 2210"/>
                <a:gd name="T30" fmla="*/ 2734 w 2822"/>
                <a:gd name="T31" fmla="*/ 134 h 2210"/>
                <a:gd name="T32" fmla="*/ 1404 w 2822"/>
                <a:gd name="T33" fmla="*/ 842 h 2210"/>
                <a:gd name="T34" fmla="*/ 1404 w 2822"/>
                <a:gd name="T35" fmla="*/ 536 h 2210"/>
                <a:gd name="T36" fmla="*/ 1895 w 2822"/>
                <a:gd name="T37" fmla="*/ 536 h 2210"/>
                <a:gd name="T38" fmla="*/ 1895 w 2822"/>
                <a:gd name="T39" fmla="*/ 842 h 2210"/>
                <a:gd name="T40" fmla="*/ 1404 w 2822"/>
                <a:gd name="T41" fmla="*/ 842 h 2210"/>
                <a:gd name="T42" fmla="*/ 1895 w 2822"/>
                <a:gd name="T43" fmla="*/ 963 h 2210"/>
                <a:gd name="T44" fmla="*/ 1895 w 2822"/>
                <a:gd name="T45" fmla="*/ 1309 h 2210"/>
                <a:gd name="T46" fmla="*/ 1404 w 2822"/>
                <a:gd name="T47" fmla="*/ 1309 h 2210"/>
                <a:gd name="T48" fmla="*/ 1404 w 2822"/>
                <a:gd name="T49" fmla="*/ 963 h 2210"/>
                <a:gd name="T50" fmla="*/ 1895 w 2822"/>
                <a:gd name="T51" fmla="*/ 963 h 2210"/>
                <a:gd name="T52" fmla="*/ 2016 w 2822"/>
                <a:gd name="T53" fmla="*/ 536 h 2210"/>
                <a:gd name="T54" fmla="*/ 2536 w 2822"/>
                <a:gd name="T55" fmla="*/ 536 h 2210"/>
                <a:gd name="T56" fmla="*/ 2464 w 2822"/>
                <a:gd name="T57" fmla="*/ 842 h 2210"/>
                <a:gd name="T58" fmla="*/ 2016 w 2822"/>
                <a:gd name="T59" fmla="*/ 842 h 2210"/>
                <a:gd name="T60" fmla="*/ 2016 w 2822"/>
                <a:gd name="T61" fmla="*/ 536 h 2210"/>
                <a:gd name="T62" fmla="*/ 1282 w 2822"/>
                <a:gd name="T63" fmla="*/ 536 h 2210"/>
                <a:gd name="T64" fmla="*/ 1282 w 2822"/>
                <a:gd name="T65" fmla="*/ 842 h 2210"/>
                <a:gd name="T66" fmla="*/ 828 w 2822"/>
                <a:gd name="T67" fmla="*/ 842 h 2210"/>
                <a:gd name="T68" fmla="*/ 763 w 2822"/>
                <a:gd name="T69" fmla="*/ 536 h 2210"/>
                <a:gd name="T70" fmla="*/ 1282 w 2822"/>
                <a:gd name="T71" fmla="*/ 536 h 2210"/>
                <a:gd name="T72" fmla="*/ 854 w 2822"/>
                <a:gd name="T73" fmla="*/ 963 h 2210"/>
                <a:gd name="T74" fmla="*/ 1282 w 2822"/>
                <a:gd name="T75" fmla="*/ 963 h 2210"/>
                <a:gd name="T76" fmla="*/ 1282 w 2822"/>
                <a:gd name="T77" fmla="*/ 1309 h 2210"/>
                <a:gd name="T78" fmla="*/ 928 w 2822"/>
                <a:gd name="T79" fmla="*/ 1309 h 2210"/>
                <a:gd name="T80" fmla="*/ 854 w 2822"/>
                <a:gd name="T81" fmla="*/ 963 h 2210"/>
                <a:gd name="T82" fmla="*/ 2355 w 2822"/>
                <a:gd name="T83" fmla="*/ 1309 h 2210"/>
                <a:gd name="T84" fmla="*/ 2016 w 2822"/>
                <a:gd name="T85" fmla="*/ 1309 h 2210"/>
                <a:gd name="T86" fmla="*/ 2016 w 2822"/>
                <a:gd name="T87" fmla="*/ 963 h 2210"/>
                <a:gd name="T88" fmla="*/ 2436 w 2822"/>
                <a:gd name="T89" fmla="*/ 963 h 2210"/>
                <a:gd name="T90" fmla="*/ 2355 w 2822"/>
                <a:gd name="T91" fmla="*/ 1309 h 2210"/>
                <a:gd name="T92" fmla="*/ 1153 w 2822"/>
                <a:gd name="T93" fmla="*/ 1757 h 2210"/>
                <a:gd name="T94" fmla="*/ 927 w 2822"/>
                <a:gd name="T95" fmla="*/ 1984 h 2210"/>
                <a:gd name="T96" fmla="*/ 1153 w 2822"/>
                <a:gd name="T97" fmla="*/ 2210 h 2210"/>
                <a:gd name="T98" fmla="*/ 1379 w 2822"/>
                <a:gd name="T99" fmla="*/ 1984 h 2210"/>
                <a:gd name="T100" fmla="*/ 1153 w 2822"/>
                <a:gd name="T101" fmla="*/ 1757 h 2210"/>
                <a:gd name="T102" fmla="*/ 2126 w 2822"/>
                <a:gd name="T103" fmla="*/ 1757 h 2210"/>
                <a:gd name="T104" fmla="*/ 1900 w 2822"/>
                <a:gd name="T105" fmla="*/ 1984 h 2210"/>
                <a:gd name="T106" fmla="*/ 2126 w 2822"/>
                <a:gd name="T107" fmla="*/ 2210 h 2210"/>
                <a:gd name="T108" fmla="*/ 2353 w 2822"/>
                <a:gd name="T109" fmla="*/ 1984 h 2210"/>
                <a:gd name="T110" fmla="*/ 2126 w 2822"/>
                <a:gd name="T111" fmla="*/ 1757 h 2210"/>
                <a:gd name="T112" fmla="*/ 2126 w 2822"/>
                <a:gd name="T113" fmla="*/ 1757 h 2210"/>
                <a:gd name="T114" fmla="*/ 2126 w 2822"/>
                <a:gd name="T115" fmla="*/ 1757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22" h="2210">
                  <a:moveTo>
                    <a:pt x="2734" y="134"/>
                  </a:moveTo>
                  <a:cubicBezTo>
                    <a:pt x="2679" y="121"/>
                    <a:pt x="2625" y="155"/>
                    <a:pt x="2612" y="209"/>
                  </a:cubicBezTo>
                  <a:cubicBezTo>
                    <a:pt x="2583" y="333"/>
                    <a:pt x="2583" y="333"/>
                    <a:pt x="2583" y="333"/>
                  </a:cubicBezTo>
                  <a:cubicBezTo>
                    <a:pt x="720" y="333"/>
                    <a:pt x="720" y="333"/>
                    <a:pt x="720" y="333"/>
                  </a:cubicBezTo>
                  <a:cubicBezTo>
                    <a:pt x="666" y="80"/>
                    <a:pt x="666" y="80"/>
                    <a:pt x="666" y="80"/>
                  </a:cubicBezTo>
                  <a:cubicBezTo>
                    <a:pt x="656" y="33"/>
                    <a:pt x="615" y="0"/>
                    <a:pt x="567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5" y="0"/>
                    <a:pt x="0" y="45"/>
                    <a:pt x="0" y="101"/>
                  </a:cubicBezTo>
                  <a:cubicBezTo>
                    <a:pt x="0" y="157"/>
                    <a:pt x="45" y="203"/>
                    <a:pt x="101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746" y="1432"/>
                    <a:pt x="746" y="1432"/>
                    <a:pt x="746" y="1432"/>
                  </a:cubicBezTo>
                  <a:cubicBezTo>
                    <a:pt x="756" y="1478"/>
                    <a:pt x="798" y="1512"/>
                    <a:pt x="846" y="1512"/>
                  </a:cubicBezTo>
                  <a:cubicBezTo>
                    <a:pt x="2435" y="1512"/>
                    <a:pt x="2435" y="1512"/>
                    <a:pt x="2435" y="1512"/>
                  </a:cubicBezTo>
                  <a:cubicBezTo>
                    <a:pt x="2482" y="1512"/>
                    <a:pt x="2523" y="1479"/>
                    <a:pt x="2534" y="1433"/>
                  </a:cubicBezTo>
                  <a:cubicBezTo>
                    <a:pt x="2809" y="255"/>
                    <a:pt x="2809" y="255"/>
                    <a:pt x="2809" y="255"/>
                  </a:cubicBezTo>
                  <a:cubicBezTo>
                    <a:pt x="2822" y="201"/>
                    <a:pt x="2788" y="146"/>
                    <a:pt x="2734" y="134"/>
                  </a:cubicBezTo>
                  <a:close/>
                  <a:moveTo>
                    <a:pt x="1404" y="842"/>
                  </a:moveTo>
                  <a:cubicBezTo>
                    <a:pt x="1404" y="536"/>
                    <a:pt x="1404" y="536"/>
                    <a:pt x="1404" y="536"/>
                  </a:cubicBezTo>
                  <a:cubicBezTo>
                    <a:pt x="1895" y="536"/>
                    <a:pt x="1895" y="536"/>
                    <a:pt x="1895" y="536"/>
                  </a:cubicBezTo>
                  <a:cubicBezTo>
                    <a:pt x="1895" y="842"/>
                    <a:pt x="1895" y="842"/>
                    <a:pt x="1895" y="842"/>
                  </a:cubicBezTo>
                  <a:cubicBezTo>
                    <a:pt x="1404" y="842"/>
                    <a:pt x="1404" y="842"/>
                    <a:pt x="1404" y="842"/>
                  </a:cubicBezTo>
                  <a:close/>
                  <a:moveTo>
                    <a:pt x="1895" y="963"/>
                  </a:moveTo>
                  <a:cubicBezTo>
                    <a:pt x="1895" y="1309"/>
                    <a:pt x="1895" y="1309"/>
                    <a:pt x="1895" y="1309"/>
                  </a:cubicBezTo>
                  <a:cubicBezTo>
                    <a:pt x="1404" y="1309"/>
                    <a:pt x="1404" y="1309"/>
                    <a:pt x="1404" y="1309"/>
                  </a:cubicBezTo>
                  <a:cubicBezTo>
                    <a:pt x="1404" y="963"/>
                    <a:pt x="1404" y="963"/>
                    <a:pt x="1404" y="963"/>
                  </a:cubicBezTo>
                  <a:cubicBezTo>
                    <a:pt x="1895" y="963"/>
                    <a:pt x="1895" y="963"/>
                    <a:pt x="1895" y="963"/>
                  </a:cubicBezTo>
                  <a:close/>
                  <a:moveTo>
                    <a:pt x="2016" y="536"/>
                  </a:moveTo>
                  <a:cubicBezTo>
                    <a:pt x="2536" y="536"/>
                    <a:pt x="2536" y="536"/>
                    <a:pt x="2536" y="536"/>
                  </a:cubicBezTo>
                  <a:cubicBezTo>
                    <a:pt x="2464" y="842"/>
                    <a:pt x="2464" y="842"/>
                    <a:pt x="2464" y="842"/>
                  </a:cubicBezTo>
                  <a:cubicBezTo>
                    <a:pt x="2016" y="842"/>
                    <a:pt x="2016" y="842"/>
                    <a:pt x="2016" y="842"/>
                  </a:cubicBezTo>
                  <a:cubicBezTo>
                    <a:pt x="2016" y="536"/>
                    <a:pt x="2016" y="536"/>
                    <a:pt x="2016" y="536"/>
                  </a:cubicBezTo>
                  <a:close/>
                  <a:moveTo>
                    <a:pt x="1282" y="536"/>
                  </a:moveTo>
                  <a:cubicBezTo>
                    <a:pt x="1282" y="842"/>
                    <a:pt x="1282" y="842"/>
                    <a:pt x="1282" y="842"/>
                  </a:cubicBezTo>
                  <a:cubicBezTo>
                    <a:pt x="828" y="842"/>
                    <a:pt x="828" y="842"/>
                    <a:pt x="828" y="842"/>
                  </a:cubicBezTo>
                  <a:cubicBezTo>
                    <a:pt x="763" y="536"/>
                    <a:pt x="763" y="536"/>
                    <a:pt x="763" y="536"/>
                  </a:cubicBezTo>
                  <a:cubicBezTo>
                    <a:pt x="1282" y="536"/>
                    <a:pt x="1282" y="536"/>
                    <a:pt x="1282" y="536"/>
                  </a:cubicBezTo>
                  <a:close/>
                  <a:moveTo>
                    <a:pt x="854" y="963"/>
                  </a:moveTo>
                  <a:cubicBezTo>
                    <a:pt x="1282" y="963"/>
                    <a:pt x="1282" y="963"/>
                    <a:pt x="1282" y="963"/>
                  </a:cubicBezTo>
                  <a:cubicBezTo>
                    <a:pt x="1282" y="1309"/>
                    <a:pt x="1282" y="1309"/>
                    <a:pt x="1282" y="1309"/>
                  </a:cubicBezTo>
                  <a:cubicBezTo>
                    <a:pt x="928" y="1309"/>
                    <a:pt x="928" y="1309"/>
                    <a:pt x="928" y="1309"/>
                  </a:cubicBezTo>
                  <a:cubicBezTo>
                    <a:pt x="854" y="963"/>
                    <a:pt x="854" y="963"/>
                    <a:pt x="854" y="963"/>
                  </a:cubicBezTo>
                  <a:close/>
                  <a:moveTo>
                    <a:pt x="2355" y="1309"/>
                  </a:moveTo>
                  <a:cubicBezTo>
                    <a:pt x="2016" y="1309"/>
                    <a:pt x="2016" y="1309"/>
                    <a:pt x="2016" y="1309"/>
                  </a:cubicBezTo>
                  <a:cubicBezTo>
                    <a:pt x="2016" y="963"/>
                    <a:pt x="2016" y="963"/>
                    <a:pt x="2016" y="963"/>
                  </a:cubicBezTo>
                  <a:cubicBezTo>
                    <a:pt x="2436" y="963"/>
                    <a:pt x="2436" y="963"/>
                    <a:pt x="2436" y="963"/>
                  </a:cubicBezTo>
                  <a:cubicBezTo>
                    <a:pt x="2355" y="1309"/>
                    <a:pt x="2355" y="1309"/>
                    <a:pt x="2355" y="1309"/>
                  </a:cubicBezTo>
                  <a:close/>
                  <a:moveTo>
                    <a:pt x="1153" y="1757"/>
                  </a:moveTo>
                  <a:cubicBezTo>
                    <a:pt x="1028" y="1757"/>
                    <a:pt x="927" y="1859"/>
                    <a:pt x="927" y="1984"/>
                  </a:cubicBezTo>
                  <a:cubicBezTo>
                    <a:pt x="927" y="2109"/>
                    <a:pt x="1028" y="2210"/>
                    <a:pt x="1153" y="2210"/>
                  </a:cubicBezTo>
                  <a:cubicBezTo>
                    <a:pt x="1278" y="2210"/>
                    <a:pt x="1379" y="2109"/>
                    <a:pt x="1379" y="1984"/>
                  </a:cubicBezTo>
                  <a:cubicBezTo>
                    <a:pt x="1379" y="1859"/>
                    <a:pt x="1278" y="1757"/>
                    <a:pt x="1153" y="1757"/>
                  </a:cubicBezTo>
                  <a:close/>
                  <a:moveTo>
                    <a:pt x="2126" y="1757"/>
                  </a:moveTo>
                  <a:cubicBezTo>
                    <a:pt x="2001" y="1757"/>
                    <a:pt x="1900" y="1859"/>
                    <a:pt x="1900" y="1984"/>
                  </a:cubicBezTo>
                  <a:cubicBezTo>
                    <a:pt x="1900" y="2109"/>
                    <a:pt x="2001" y="2210"/>
                    <a:pt x="2126" y="2210"/>
                  </a:cubicBezTo>
                  <a:cubicBezTo>
                    <a:pt x="2251" y="2210"/>
                    <a:pt x="2353" y="2109"/>
                    <a:pt x="2353" y="1984"/>
                  </a:cubicBezTo>
                  <a:cubicBezTo>
                    <a:pt x="2353" y="1859"/>
                    <a:pt x="2251" y="1757"/>
                    <a:pt x="2126" y="1757"/>
                  </a:cubicBezTo>
                  <a:close/>
                  <a:moveTo>
                    <a:pt x="2126" y="1757"/>
                  </a:moveTo>
                  <a:cubicBezTo>
                    <a:pt x="2126" y="1757"/>
                    <a:pt x="2126" y="1757"/>
                    <a:pt x="2126" y="17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598055" y="1555331"/>
            <a:ext cx="609600" cy="609600"/>
            <a:chOff x="3383280" y="1615440"/>
            <a:chExt cx="609600" cy="609600"/>
          </a:xfrm>
        </p:grpSpPr>
        <p:sp>
          <p:nvSpPr>
            <p:cNvPr id="50" name="椭圆 49"/>
            <p:cNvSpPr/>
            <p:nvPr/>
          </p:nvSpPr>
          <p:spPr>
            <a:xfrm>
              <a:off x="3383280" y="161544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Freeform 13"/>
            <p:cNvSpPr>
              <a:spLocks noEditPoints="1"/>
            </p:cNvSpPr>
            <p:nvPr/>
          </p:nvSpPr>
          <p:spPr bwMode="auto">
            <a:xfrm>
              <a:off x="3519488" y="1751013"/>
              <a:ext cx="338137" cy="338137"/>
            </a:xfrm>
            <a:custGeom>
              <a:avLst/>
              <a:gdLst>
                <a:gd name="T0" fmla="*/ 2767 w 3278"/>
                <a:gd name="T1" fmla="*/ 1785 h 3276"/>
                <a:gd name="T2" fmla="*/ 2897 w 3278"/>
                <a:gd name="T3" fmla="*/ 1239 h 3276"/>
                <a:gd name="T4" fmla="*/ 1639 w 3278"/>
                <a:gd name="T5" fmla="*/ 0 h 3276"/>
                <a:gd name="T6" fmla="*/ 381 w 3278"/>
                <a:gd name="T7" fmla="*/ 1239 h 3276"/>
                <a:gd name="T8" fmla="*/ 511 w 3278"/>
                <a:gd name="T9" fmla="*/ 1785 h 3276"/>
                <a:gd name="T10" fmla="*/ 0 w 3278"/>
                <a:gd name="T11" fmla="*/ 2657 h 3276"/>
                <a:gd name="T12" fmla="*/ 653 w 3278"/>
                <a:gd name="T13" fmla="*/ 2789 h 3276"/>
                <a:gd name="T14" fmla="*/ 1090 w 3278"/>
                <a:gd name="T15" fmla="*/ 3276 h 3276"/>
                <a:gd name="T16" fmla="*/ 1559 w 3278"/>
                <a:gd name="T17" fmla="*/ 2475 h 3276"/>
                <a:gd name="T18" fmla="*/ 1639 w 3278"/>
                <a:gd name="T19" fmla="*/ 2479 h 3276"/>
                <a:gd name="T20" fmla="*/ 1719 w 3278"/>
                <a:gd name="T21" fmla="*/ 2475 h 3276"/>
                <a:gd name="T22" fmla="*/ 2189 w 3278"/>
                <a:gd name="T23" fmla="*/ 3276 h 3276"/>
                <a:gd name="T24" fmla="*/ 2626 w 3278"/>
                <a:gd name="T25" fmla="*/ 2789 h 3276"/>
                <a:gd name="T26" fmla="*/ 3278 w 3278"/>
                <a:gd name="T27" fmla="*/ 2657 h 3276"/>
                <a:gd name="T28" fmla="*/ 2767 w 3278"/>
                <a:gd name="T29" fmla="*/ 1785 h 3276"/>
                <a:gd name="T30" fmla="*/ 1065 w 3278"/>
                <a:gd name="T31" fmla="*/ 2905 h 3276"/>
                <a:gd name="T32" fmla="*/ 760 w 3278"/>
                <a:gd name="T33" fmla="*/ 2612 h 3276"/>
                <a:gd name="T34" fmla="*/ 339 w 3278"/>
                <a:gd name="T35" fmla="*/ 2491 h 3276"/>
                <a:gd name="T36" fmla="*/ 636 w 3278"/>
                <a:gd name="T37" fmla="*/ 1985 h 3276"/>
                <a:gd name="T38" fmla="*/ 1337 w 3278"/>
                <a:gd name="T39" fmla="*/ 2441 h 3276"/>
                <a:gd name="T40" fmla="*/ 1065 w 3278"/>
                <a:gd name="T41" fmla="*/ 2905 h 3276"/>
                <a:gd name="T42" fmla="*/ 1639 w 3278"/>
                <a:gd name="T43" fmla="*/ 2253 h 3276"/>
                <a:gd name="T44" fmla="*/ 616 w 3278"/>
                <a:gd name="T45" fmla="*/ 1228 h 3276"/>
                <a:gd name="T46" fmla="*/ 1639 w 3278"/>
                <a:gd name="T47" fmla="*/ 203 h 3276"/>
                <a:gd name="T48" fmla="*/ 2662 w 3278"/>
                <a:gd name="T49" fmla="*/ 1228 h 3276"/>
                <a:gd name="T50" fmla="*/ 1639 w 3278"/>
                <a:gd name="T51" fmla="*/ 2253 h 3276"/>
                <a:gd name="T52" fmla="*/ 2518 w 3278"/>
                <a:gd name="T53" fmla="*/ 2612 h 3276"/>
                <a:gd name="T54" fmla="*/ 2213 w 3278"/>
                <a:gd name="T55" fmla="*/ 2905 h 3276"/>
                <a:gd name="T56" fmla="*/ 1941 w 3278"/>
                <a:gd name="T57" fmla="*/ 2442 h 3276"/>
                <a:gd name="T58" fmla="*/ 2642 w 3278"/>
                <a:gd name="T59" fmla="*/ 1985 h 3276"/>
                <a:gd name="T60" fmla="*/ 2939 w 3278"/>
                <a:gd name="T61" fmla="*/ 2492 h 3276"/>
                <a:gd name="T62" fmla="*/ 2518 w 3278"/>
                <a:gd name="T63" fmla="*/ 2612 h 3276"/>
                <a:gd name="T64" fmla="*/ 1639 w 3278"/>
                <a:gd name="T65" fmla="*/ 512 h 3276"/>
                <a:gd name="T66" fmla="*/ 922 w 3278"/>
                <a:gd name="T67" fmla="*/ 1229 h 3276"/>
                <a:gd name="T68" fmla="*/ 1639 w 3278"/>
                <a:gd name="T69" fmla="*/ 1945 h 3276"/>
                <a:gd name="T70" fmla="*/ 2356 w 3278"/>
                <a:gd name="T71" fmla="*/ 1229 h 3276"/>
                <a:gd name="T72" fmla="*/ 1639 w 3278"/>
                <a:gd name="T73" fmla="*/ 512 h 3276"/>
                <a:gd name="T74" fmla="*/ 1639 w 3278"/>
                <a:gd name="T75" fmla="*/ 1741 h 3276"/>
                <a:gd name="T76" fmla="*/ 1127 w 3278"/>
                <a:gd name="T77" fmla="*/ 1229 h 3276"/>
                <a:gd name="T78" fmla="*/ 1639 w 3278"/>
                <a:gd name="T79" fmla="*/ 717 h 3276"/>
                <a:gd name="T80" fmla="*/ 2151 w 3278"/>
                <a:gd name="T81" fmla="*/ 1229 h 3276"/>
                <a:gd name="T82" fmla="*/ 1639 w 3278"/>
                <a:gd name="T83" fmla="*/ 1741 h 3276"/>
                <a:gd name="T84" fmla="*/ 1639 w 3278"/>
                <a:gd name="T85" fmla="*/ 1741 h 3276"/>
                <a:gd name="T86" fmla="*/ 1639 w 3278"/>
                <a:gd name="T87" fmla="*/ 1741 h 3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78" h="3276">
                  <a:moveTo>
                    <a:pt x="2767" y="1785"/>
                  </a:moveTo>
                  <a:cubicBezTo>
                    <a:pt x="2850" y="1620"/>
                    <a:pt x="2897" y="1436"/>
                    <a:pt x="2897" y="1239"/>
                  </a:cubicBezTo>
                  <a:cubicBezTo>
                    <a:pt x="2897" y="555"/>
                    <a:pt x="2334" y="0"/>
                    <a:pt x="1639" y="0"/>
                  </a:cubicBezTo>
                  <a:cubicBezTo>
                    <a:pt x="944" y="0"/>
                    <a:pt x="381" y="555"/>
                    <a:pt x="381" y="1239"/>
                  </a:cubicBezTo>
                  <a:cubicBezTo>
                    <a:pt x="381" y="1436"/>
                    <a:pt x="428" y="1620"/>
                    <a:pt x="511" y="1785"/>
                  </a:cubicBezTo>
                  <a:cubicBezTo>
                    <a:pt x="0" y="2657"/>
                    <a:pt x="0" y="2657"/>
                    <a:pt x="0" y="2657"/>
                  </a:cubicBezTo>
                  <a:cubicBezTo>
                    <a:pt x="0" y="2657"/>
                    <a:pt x="324" y="2721"/>
                    <a:pt x="653" y="2789"/>
                  </a:cubicBezTo>
                  <a:cubicBezTo>
                    <a:pt x="872" y="3033"/>
                    <a:pt x="1090" y="3276"/>
                    <a:pt x="1090" y="3276"/>
                  </a:cubicBezTo>
                  <a:cubicBezTo>
                    <a:pt x="1559" y="2475"/>
                    <a:pt x="1559" y="2475"/>
                    <a:pt x="1559" y="2475"/>
                  </a:cubicBezTo>
                  <a:cubicBezTo>
                    <a:pt x="1586" y="2477"/>
                    <a:pt x="1612" y="2479"/>
                    <a:pt x="1639" y="2479"/>
                  </a:cubicBezTo>
                  <a:cubicBezTo>
                    <a:pt x="1666" y="2479"/>
                    <a:pt x="1692" y="2477"/>
                    <a:pt x="1719" y="2475"/>
                  </a:cubicBezTo>
                  <a:cubicBezTo>
                    <a:pt x="2189" y="3276"/>
                    <a:pt x="2189" y="3276"/>
                    <a:pt x="2189" y="3276"/>
                  </a:cubicBezTo>
                  <a:cubicBezTo>
                    <a:pt x="2189" y="3276"/>
                    <a:pt x="2407" y="3033"/>
                    <a:pt x="2626" y="2789"/>
                  </a:cubicBezTo>
                  <a:cubicBezTo>
                    <a:pt x="2954" y="2722"/>
                    <a:pt x="3278" y="2657"/>
                    <a:pt x="3278" y="2657"/>
                  </a:cubicBezTo>
                  <a:cubicBezTo>
                    <a:pt x="2767" y="1785"/>
                    <a:pt x="2767" y="1785"/>
                    <a:pt x="2767" y="1785"/>
                  </a:cubicBezTo>
                  <a:close/>
                  <a:moveTo>
                    <a:pt x="1065" y="2905"/>
                  </a:moveTo>
                  <a:cubicBezTo>
                    <a:pt x="1065" y="2905"/>
                    <a:pt x="908" y="2756"/>
                    <a:pt x="760" y="2612"/>
                  </a:cubicBezTo>
                  <a:cubicBezTo>
                    <a:pt x="550" y="2552"/>
                    <a:pt x="339" y="2491"/>
                    <a:pt x="339" y="2491"/>
                  </a:cubicBezTo>
                  <a:cubicBezTo>
                    <a:pt x="636" y="1985"/>
                    <a:pt x="636" y="1985"/>
                    <a:pt x="636" y="1985"/>
                  </a:cubicBezTo>
                  <a:cubicBezTo>
                    <a:pt x="807" y="2208"/>
                    <a:pt x="1052" y="2372"/>
                    <a:pt x="1337" y="2441"/>
                  </a:cubicBezTo>
                  <a:cubicBezTo>
                    <a:pt x="1065" y="2905"/>
                    <a:pt x="1065" y="2905"/>
                    <a:pt x="1065" y="2905"/>
                  </a:cubicBezTo>
                  <a:close/>
                  <a:moveTo>
                    <a:pt x="1639" y="2253"/>
                  </a:moveTo>
                  <a:cubicBezTo>
                    <a:pt x="1074" y="2253"/>
                    <a:pt x="616" y="1794"/>
                    <a:pt x="616" y="1228"/>
                  </a:cubicBezTo>
                  <a:cubicBezTo>
                    <a:pt x="616" y="662"/>
                    <a:pt x="1074" y="203"/>
                    <a:pt x="1639" y="203"/>
                  </a:cubicBezTo>
                  <a:cubicBezTo>
                    <a:pt x="2204" y="203"/>
                    <a:pt x="2662" y="662"/>
                    <a:pt x="2662" y="1228"/>
                  </a:cubicBezTo>
                  <a:cubicBezTo>
                    <a:pt x="2662" y="1794"/>
                    <a:pt x="2204" y="2253"/>
                    <a:pt x="1639" y="2253"/>
                  </a:cubicBezTo>
                  <a:close/>
                  <a:moveTo>
                    <a:pt x="2518" y="2612"/>
                  </a:moveTo>
                  <a:cubicBezTo>
                    <a:pt x="2370" y="2756"/>
                    <a:pt x="2213" y="2905"/>
                    <a:pt x="2213" y="2905"/>
                  </a:cubicBezTo>
                  <a:cubicBezTo>
                    <a:pt x="1941" y="2442"/>
                    <a:pt x="1941" y="2442"/>
                    <a:pt x="1941" y="2442"/>
                  </a:cubicBezTo>
                  <a:cubicBezTo>
                    <a:pt x="2226" y="2372"/>
                    <a:pt x="2471" y="2208"/>
                    <a:pt x="2642" y="1985"/>
                  </a:cubicBezTo>
                  <a:cubicBezTo>
                    <a:pt x="2939" y="2492"/>
                    <a:pt x="2939" y="2492"/>
                    <a:pt x="2939" y="2492"/>
                  </a:cubicBezTo>
                  <a:cubicBezTo>
                    <a:pt x="2939" y="2492"/>
                    <a:pt x="2728" y="2552"/>
                    <a:pt x="2518" y="2612"/>
                  </a:cubicBezTo>
                  <a:close/>
                  <a:moveTo>
                    <a:pt x="1639" y="512"/>
                  </a:moveTo>
                  <a:cubicBezTo>
                    <a:pt x="1243" y="512"/>
                    <a:pt x="922" y="833"/>
                    <a:pt x="922" y="1229"/>
                  </a:cubicBezTo>
                  <a:cubicBezTo>
                    <a:pt x="922" y="1624"/>
                    <a:pt x="1243" y="1945"/>
                    <a:pt x="1639" y="1945"/>
                  </a:cubicBezTo>
                  <a:cubicBezTo>
                    <a:pt x="2035" y="1945"/>
                    <a:pt x="2356" y="1624"/>
                    <a:pt x="2356" y="1229"/>
                  </a:cubicBezTo>
                  <a:cubicBezTo>
                    <a:pt x="2356" y="833"/>
                    <a:pt x="2035" y="512"/>
                    <a:pt x="1639" y="512"/>
                  </a:cubicBezTo>
                  <a:close/>
                  <a:moveTo>
                    <a:pt x="1639" y="1741"/>
                  </a:moveTo>
                  <a:cubicBezTo>
                    <a:pt x="1356" y="1741"/>
                    <a:pt x="1127" y="1511"/>
                    <a:pt x="1127" y="1229"/>
                  </a:cubicBezTo>
                  <a:cubicBezTo>
                    <a:pt x="1127" y="946"/>
                    <a:pt x="1356" y="717"/>
                    <a:pt x="1639" y="717"/>
                  </a:cubicBezTo>
                  <a:cubicBezTo>
                    <a:pt x="1922" y="717"/>
                    <a:pt x="2151" y="946"/>
                    <a:pt x="2151" y="1229"/>
                  </a:cubicBezTo>
                  <a:cubicBezTo>
                    <a:pt x="2151" y="1511"/>
                    <a:pt x="1922" y="1741"/>
                    <a:pt x="1639" y="1741"/>
                  </a:cubicBezTo>
                  <a:close/>
                  <a:moveTo>
                    <a:pt x="1639" y="1741"/>
                  </a:moveTo>
                  <a:cubicBezTo>
                    <a:pt x="1639" y="1741"/>
                    <a:pt x="1639" y="1741"/>
                    <a:pt x="1639" y="174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949440" y="2575560"/>
            <a:ext cx="609600" cy="609600"/>
            <a:chOff x="6865620" y="1615440"/>
            <a:chExt cx="609600" cy="609600"/>
          </a:xfrm>
        </p:grpSpPr>
        <p:sp>
          <p:nvSpPr>
            <p:cNvPr id="54" name="椭圆 53"/>
            <p:cNvSpPr/>
            <p:nvPr/>
          </p:nvSpPr>
          <p:spPr>
            <a:xfrm>
              <a:off x="6865620" y="161544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7026431" y="1780381"/>
              <a:ext cx="279400" cy="279400"/>
            </a:xfrm>
            <a:custGeom>
              <a:avLst/>
              <a:gdLst>
                <a:gd name="T0" fmla="*/ 1434 w 2867"/>
                <a:gd name="T1" fmla="*/ 205 h 2867"/>
                <a:gd name="T2" fmla="*/ 2662 w 2867"/>
                <a:gd name="T3" fmla="*/ 1434 h 2867"/>
                <a:gd name="T4" fmla="*/ 1434 w 2867"/>
                <a:gd name="T5" fmla="*/ 2662 h 2867"/>
                <a:gd name="T6" fmla="*/ 205 w 2867"/>
                <a:gd name="T7" fmla="*/ 1434 h 2867"/>
                <a:gd name="T8" fmla="*/ 1434 w 2867"/>
                <a:gd name="T9" fmla="*/ 205 h 2867"/>
                <a:gd name="T10" fmla="*/ 1434 w 2867"/>
                <a:gd name="T11" fmla="*/ 0 h 2867"/>
                <a:gd name="T12" fmla="*/ 0 w 2867"/>
                <a:gd name="T13" fmla="*/ 1434 h 2867"/>
                <a:gd name="T14" fmla="*/ 1434 w 2867"/>
                <a:gd name="T15" fmla="*/ 2867 h 2867"/>
                <a:gd name="T16" fmla="*/ 2867 w 2867"/>
                <a:gd name="T17" fmla="*/ 1434 h 2867"/>
                <a:gd name="T18" fmla="*/ 1434 w 2867"/>
                <a:gd name="T19" fmla="*/ 0 h 2867"/>
                <a:gd name="T20" fmla="*/ 1434 w 2867"/>
                <a:gd name="T21" fmla="*/ 0 h 2867"/>
                <a:gd name="T22" fmla="*/ 901 w 2867"/>
                <a:gd name="T23" fmla="*/ 573 h 2867"/>
                <a:gd name="T24" fmla="*/ 1341 w 2867"/>
                <a:gd name="T25" fmla="*/ 393 h 2867"/>
                <a:gd name="T26" fmla="*/ 2232 w 2867"/>
                <a:gd name="T27" fmla="*/ 737 h 2867"/>
                <a:gd name="T28" fmla="*/ 2212 w 2867"/>
                <a:gd name="T29" fmla="*/ 860 h 2867"/>
                <a:gd name="T30" fmla="*/ 2089 w 2867"/>
                <a:gd name="T31" fmla="*/ 840 h 2867"/>
                <a:gd name="T32" fmla="*/ 1399 w 2867"/>
                <a:gd name="T33" fmla="*/ 573 h 2867"/>
                <a:gd name="T34" fmla="*/ 1004 w 2867"/>
                <a:gd name="T35" fmla="*/ 717 h 2867"/>
                <a:gd name="T36" fmla="*/ 895 w 2867"/>
                <a:gd name="T37" fmla="*/ 702 h 2867"/>
                <a:gd name="T38" fmla="*/ 901 w 2867"/>
                <a:gd name="T39" fmla="*/ 573 h 2867"/>
                <a:gd name="T40" fmla="*/ 2253 w 2867"/>
                <a:gd name="T41" fmla="*/ 1106 h 2867"/>
                <a:gd name="T42" fmla="*/ 2314 w 2867"/>
                <a:gd name="T43" fmla="*/ 998 h 2867"/>
                <a:gd name="T44" fmla="*/ 2437 w 2867"/>
                <a:gd name="T45" fmla="*/ 1044 h 2867"/>
                <a:gd name="T46" fmla="*/ 2478 w 2867"/>
                <a:gd name="T47" fmla="*/ 1208 h 2867"/>
                <a:gd name="T48" fmla="*/ 2416 w 2867"/>
                <a:gd name="T49" fmla="*/ 1316 h 2867"/>
                <a:gd name="T50" fmla="*/ 2314 w 2867"/>
                <a:gd name="T51" fmla="*/ 1290 h 2867"/>
                <a:gd name="T52" fmla="*/ 2253 w 2867"/>
                <a:gd name="T53" fmla="*/ 1106 h 2867"/>
                <a:gd name="T54" fmla="*/ 942 w 2867"/>
                <a:gd name="T55" fmla="*/ 1925 h 2867"/>
                <a:gd name="T56" fmla="*/ 1434 w 2867"/>
                <a:gd name="T57" fmla="*/ 1843 h 2867"/>
                <a:gd name="T58" fmla="*/ 1925 w 2867"/>
                <a:gd name="T59" fmla="*/ 1925 h 2867"/>
                <a:gd name="T60" fmla="*/ 1843 w 2867"/>
                <a:gd name="T61" fmla="*/ 1434 h 2867"/>
                <a:gd name="T62" fmla="*/ 1925 w 2867"/>
                <a:gd name="T63" fmla="*/ 942 h 2867"/>
                <a:gd name="T64" fmla="*/ 1434 w 2867"/>
                <a:gd name="T65" fmla="*/ 1024 h 2867"/>
                <a:gd name="T66" fmla="*/ 942 w 2867"/>
                <a:gd name="T67" fmla="*/ 942 h 2867"/>
                <a:gd name="T68" fmla="*/ 1024 w 2867"/>
                <a:gd name="T69" fmla="*/ 1434 h 2867"/>
                <a:gd name="T70" fmla="*/ 942 w 2867"/>
                <a:gd name="T71" fmla="*/ 1925 h 2867"/>
                <a:gd name="T72" fmla="*/ 819 w 2867"/>
                <a:gd name="T73" fmla="*/ 2048 h 2867"/>
                <a:gd name="T74" fmla="*/ 819 w 2867"/>
                <a:gd name="T75" fmla="*/ 2048 h 2867"/>
                <a:gd name="T76" fmla="*/ 819 w 2867"/>
                <a:gd name="T77" fmla="*/ 2048 h 2867"/>
                <a:gd name="T78" fmla="*/ 819 w 2867"/>
                <a:gd name="T79" fmla="*/ 2048 h 2867"/>
                <a:gd name="T80" fmla="*/ 819 w 2867"/>
                <a:gd name="T81" fmla="*/ 819 h 2867"/>
                <a:gd name="T82" fmla="*/ 819 w 2867"/>
                <a:gd name="T83" fmla="*/ 819 h 2867"/>
                <a:gd name="T84" fmla="*/ 819 w 2867"/>
                <a:gd name="T85" fmla="*/ 819 h 2867"/>
                <a:gd name="T86" fmla="*/ 819 w 2867"/>
                <a:gd name="T87" fmla="*/ 819 h 2867"/>
                <a:gd name="T88" fmla="*/ 819 w 2867"/>
                <a:gd name="T89" fmla="*/ 819 h 2867"/>
                <a:gd name="T90" fmla="*/ 819 w 2867"/>
                <a:gd name="T91" fmla="*/ 819 h 2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67" h="2867">
                  <a:moveTo>
                    <a:pt x="1434" y="205"/>
                  </a:moveTo>
                  <a:cubicBezTo>
                    <a:pt x="2109" y="205"/>
                    <a:pt x="2662" y="758"/>
                    <a:pt x="2662" y="1434"/>
                  </a:cubicBezTo>
                  <a:cubicBezTo>
                    <a:pt x="2662" y="2109"/>
                    <a:pt x="2109" y="2662"/>
                    <a:pt x="1434" y="2662"/>
                  </a:cubicBezTo>
                  <a:cubicBezTo>
                    <a:pt x="758" y="2662"/>
                    <a:pt x="205" y="2109"/>
                    <a:pt x="205" y="1434"/>
                  </a:cubicBezTo>
                  <a:cubicBezTo>
                    <a:pt x="205" y="758"/>
                    <a:pt x="758" y="205"/>
                    <a:pt x="1434" y="205"/>
                  </a:cubicBezTo>
                  <a:moveTo>
                    <a:pt x="1434" y="0"/>
                  </a:moveTo>
                  <a:cubicBezTo>
                    <a:pt x="655" y="0"/>
                    <a:pt x="0" y="655"/>
                    <a:pt x="0" y="1434"/>
                  </a:cubicBezTo>
                  <a:cubicBezTo>
                    <a:pt x="0" y="2212"/>
                    <a:pt x="655" y="2867"/>
                    <a:pt x="1434" y="2867"/>
                  </a:cubicBezTo>
                  <a:cubicBezTo>
                    <a:pt x="2212" y="2867"/>
                    <a:pt x="2867" y="2232"/>
                    <a:pt x="2867" y="1434"/>
                  </a:cubicBezTo>
                  <a:cubicBezTo>
                    <a:pt x="2867" y="635"/>
                    <a:pt x="2232" y="0"/>
                    <a:pt x="1434" y="0"/>
                  </a:cubicBezTo>
                  <a:cubicBezTo>
                    <a:pt x="1434" y="0"/>
                    <a:pt x="1434" y="0"/>
                    <a:pt x="1434" y="0"/>
                  </a:cubicBezTo>
                  <a:close/>
                  <a:moveTo>
                    <a:pt x="901" y="573"/>
                  </a:moveTo>
                  <a:cubicBezTo>
                    <a:pt x="1030" y="479"/>
                    <a:pt x="1147" y="420"/>
                    <a:pt x="1341" y="393"/>
                  </a:cubicBezTo>
                  <a:cubicBezTo>
                    <a:pt x="1646" y="350"/>
                    <a:pt x="2037" y="463"/>
                    <a:pt x="2232" y="737"/>
                  </a:cubicBezTo>
                  <a:cubicBezTo>
                    <a:pt x="2266" y="784"/>
                    <a:pt x="2257" y="831"/>
                    <a:pt x="2212" y="860"/>
                  </a:cubicBezTo>
                  <a:cubicBezTo>
                    <a:pt x="2161" y="893"/>
                    <a:pt x="2118" y="881"/>
                    <a:pt x="2089" y="840"/>
                  </a:cubicBezTo>
                  <a:cubicBezTo>
                    <a:pt x="1938" y="625"/>
                    <a:pt x="1599" y="539"/>
                    <a:pt x="1399" y="573"/>
                  </a:cubicBezTo>
                  <a:cubicBezTo>
                    <a:pt x="1200" y="607"/>
                    <a:pt x="1116" y="650"/>
                    <a:pt x="1004" y="717"/>
                  </a:cubicBezTo>
                  <a:cubicBezTo>
                    <a:pt x="978" y="732"/>
                    <a:pt x="924" y="739"/>
                    <a:pt x="895" y="702"/>
                  </a:cubicBezTo>
                  <a:cubicBezTo>
                    <a:pt x="864" y="664"/>
                    <a:pt x="861" y="603"/>
                    <a:pt x="901" y="573"/>
                  </a:cubicBezTo>
                  <a:close/>
                  <a:moveTo>
                    <a:pt x="2253" y="1106"/>
                  </a:moveTo>
                  <a:cubicBezTo>
                    <a:pt x="2248" y="1050"/>
                    <a:pt x="2271" y="1012"/>
                    <a:pt x="2314" y="998"/>
                  </a:cubicBezTo>
                  <a:cubicBezTo>
                    <a:pt x="2362" y="982"/>
                    <a:pt x="2417" y="1004"/>
                    <a:pt x="2437" y="1044"/>
                  </a:cubicBezTo>
                  <a:cubicBezTo>
                    <a:pt x="2456" y="1082"/>
                    <a:pt x="2466" y="1140"/>
                    <a:pt x="2478" y="1208"/>
                  </a:cubicBezTo>
                  <a:cubicBezTo>
                    <a:pt x="2485" y="1249"/>
                    <a:pt x="2472" y="1310"/>
                    <a:pt x="2416" y="1316"/>
                  </a:cubicBezTo>
                  <a:cubicBezTo>
                    <a:pt x="2375" y="1320"/>
                    <a:pt x="2348" y="1324"/>
                    <a:pt x="2314" y="1290"/>
                  </a:cubicBezTo>
                  <a:cubicBezTo>
                    <a:pt x="2280" y="1256"/>
                    <a:pt x="2256" y="1147"/>
                    <a:pt x="2253" y="1106"/>
                  </a:cubicBezTo>
                  <a:close/>
                  <a:moveTo>
                    <a:pt x="942" y="1925"/>
                  </a:moveTo>
                  <a:cubicBezTo>
                    <a:pt x="1044" y="1884"/>
                    <a:pt x="1229" y="1843"/>
                    <a:pt x="1434" y="1843"/>
                  </a:cubicBezTo>
                  <a:cubicBezTo>
                    <a:pt x="1638" y="1843"/>
                    <a:pt x="1823" y="1884"/>
                    <a:pt x="1925" y="1925"/>
                  </a:cubicBezTo>
                  <a:cubicBezTo>
                    <a:pt x="1884" y="1823"/>
                    <a:pt x="1843" y="1638"/>
                    <a:pt x="1843" y="1434"/>
                  </a:cubicBezTo>
                  <a:cubicBezTo>
                    <a:pt x="1843" y="1229"/>
                    <a:pt x="1884" y="1044"/>
                    <a:pt x="1925" y="942"/>
                  </a:cubicBezTo>
                  <a:cubicBezTo>
                    <a:pt x="1823" y="983"/>
                    <a:pt x="1638" y="1024"/>
                    <a:pt x="1434" y="1024"/>
                  </a:cubicBezTo>
                  <a:cubicBezTo>
                    <a:pt x="1229" y="1024"/>
                    <a:pt x="1044" y="983"/>
                    <a:pt x="942" y="942"/>
                  </a:cubicBezTo>
                  <a:cubicBezTo>
                    <a:pt x="983" y="1044"/>
                    <a:pt x="1024" y="1229"/>
                    <a:pt x="1024" y="1434"/>
                  </a:cubicBezTo>
                  <a:cubicBezTo>
                    <a:pt x="1024" y="1638"/>
                    <a:pt x="983" y="1823"/>
                    <a:pt x="942" y="1925"/>
                  </a:cubicBezTo>
                  <a:close/>
                  <a:moveTo>
                    <a:pt x="819" y="2048"/>
                  </a:moveTo>
                  <a:cubicBezTo>
                    <a:pt x="819" y="2048"/>
                    <a:pt x="819" y="2048"/>
                    <a:pt x="819" y="2048"/>
                  </a:cubicBezTo>
                  <a:cubicBezTo>
                    <a:pt x="819" y="2048"/>
                    <a:pt x="819" y="2048"/>
                    <a:pt x="819" y="2048"/>
                  </a:cubicBezTo>
                  <a:cubicBezTo>
                    <a:pt x="819" y="2048"/>
                    <a:pt x="819" y="2048"/>
                    <a:pt x="819" y="2048"/>
                  </a:cubicBezTo>
                  <a:close/>
                  <a:moveTo>
                    <a:pt x="819" y="819"/>
                  </a:moveTo>
                  <a:cubicBezTo>
                    <a:pt x="819" y="819"/>
                    <a:pt x="819" y="819"/>
                    <a:pt x="819" y="819"/>
                  </a:cubicBezTo>
                  <a:cubicBezTo>
                    <a:pt x="819" y="819"/>
                    <a:pt x="819" y="819"/>
                    <a:pt x="819" y="819"/>
                  </a:cubicBezTo>
                  <a:cubicBezTo>
                    <a:pt x="819" y="819"/>
                    <a:pt x="819" y="819"/>
                    <a:pt x="819" y="819"/>
                  </a:cubicBezTo>
                  <a:close/>
                  <a:moveTo>
                    <a:pt x="819" y="819"/>
                  </a:moveTo>
                  <a:cubicBezTo>
                    <a:pt x="819" y="819"/>
                    <a:pt x="819" y="819"/>
                    <a:pt x="819" y="8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23980" y="3344516"/>
            <a:ext cx="1796360" cy="873900"/>
            <a:chOff x="7835320" y="1622396"/>
            <a:chExt cx="1796360" cy="873900"/>
          </a:xfrm>
        </p:grpSpPr>
        <p:sp>
          <p:nvSpPr>
            <p:cNvPr id="57" name="矩形 56"/>
            <p:cNvSpPr/>
            <p:nvPr/>
          </p:nvSpPr>
          <p:spPr>
            <a:xfrm>
              <a:off x="8332952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2013</a:t>
              </a:r>
              <a:endParaRPr lang="zh-CN" altLang="en-US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 bwMode="auto">
            <a:xfrm>
              <a:off x="7835320" y="2057714"/>
              <a:ext cx="1796360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59" name="文本框 24"/>
            <p:cNvSpPr txBox="1">
              <a:spLocks noChangeArrowheads="1"/>
            </p:cNvSpPr>
            <p:nvPr/>
          </p:nvSpPr>
          <p:spPr bwMode="auto">
            <a:xfrm>
              <a:off x="8169133" y="1866984"/>
              <a:ext cx="1051068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372280" y="3314036"/>
            <a:ext cx="1849700" cy="873900"/>
            <a:chOff x="7789600" y="1622396"/>
            <a:chExt cx="1849700" cy="873900"/>
          </a:xfrm>
        </p:grpSpPr>
        <p:sp>
          <p:nvSpPr>
            <p:cNvPr id="61" name="矩形 60"/>
            <p:cNvSpPr/>
            <p:nvPr/>
          </p:nvSpPr>
          <p:spPr>
            <a:xfrm>
              <a:off x="8317713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2016</a:t>
              </a:r>
              <a:endParaRPr lang="zh-CN" altLang="en-US" dirty="0">
                <a:solidFill>
                  <a:srgbClr val="02B4DA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 bwMode="auto">
            <a:xfrm>
              <a:off x="7789600" y="2057714"/>
              <a:ext cx="1849700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63" name="文本框 24"/>
            <p:cNvSpPr txBox="1">
              <a:spLocks noChangeArrowheads="1"/>
            </p:cNvSpPr>
            <p:nvPr/>
          </p:nvSpPr>
          <p:spPr bwMode="auto">
            <a:xfrm>
              <a:off x="8169133" y="1866984"/>
              <a:ext cx="1051068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1783079" y="1414751"/>
            <a:ext cx="1686939" cy="889140"/>
            <a:chOff x="7381874" y="1607156"/>
            <a:chExt cx="1686939" cy="889140"/>
          </a:xfrm>
        </p:grpSpPr>
        <p:sp>
          <p:nvSpPr>
            <p:cNvPr id="65" name="矩形 64"/>
            <p:cNvSpPr/>
            <p:nvPr/>
          </p:nvSpPr>
          <p:spPr>
            <a:xfrm>
              <a:off x="8241513" y="160715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2014</a:t>
              </a:r>
              <a:endParaRPr lang="zh-CN" altLang="en-US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 bwMode="auto">
            <a:xfrm>
              <a:off x="7381874" y="2057714"/>
              <a:ext cx="1662633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en-US" altLang="zh-CN" dirty="0"/>
                <a:t>This is a sample text. Insert your desired text here. Again. This is a dummy text. Enter your own text </a:t>
              </a:r>
              <a:r>
                <a:rPr lang="en-US" altLang="zh-CN" dirty="0" smtClean="0"/>
                <a:t>here</a:t>
              </a:r>
              <a:endParaRPr lang="zh-CN" altLang="en-US" dirty="0"/>
            </a:p>
          </p:txBody>
        </p:sp>
        <p:sp>
          <p:nvSpPr>
            <p:cNvPr id="67" name="文本框 24"/>
            <p:cNvSpPr txBox="1">
              <a:spLocks noChangeArrowheads="1"/>
            </p:cNvSpPr>
            <p:nvPr/>
          </p:nvSpPr>
          <p:spPr bwMode="auto">
            <a:xfrm>
              <a:off x="7978632" y="1866984"/>
              <a:ext cx="1090181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681645" y="1429991"/>
            <a:ext cx="1656415" cy="873900"/>
            <a:chOff x="6695105" y="1622396"/>
            <a:chExt cx="1656415" cy="873900"/>
          </a:xfrm>
        </p:grpSpPr>
        <p:sp>
          <p:nvSpPr>
            <p:cNvPr id="69" name="矩形 68"/>
            <p:cNvSpPr/>
            <p:nvPr/>
          </p:nvSpPr>
          <p:spPr>
            <a:xfrm>
              <a:off x="6695105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2015</a:t>
              </a:r>
              <a:endParaRPr lang="zh-CN" altLang="en-US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 bwMode="auto">
            <a:xfrm>
              <a:off x="6700868" y="2057714"/>
              <a:ext cx="1650652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/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71" name="文本框 24"/>
            <p:cNvSpPr txBox="1">
              <a:spLocks noChangeArrowheads="1"/>
            </p:cNvSpPr>
            <p:nvPr/>
          </p:nvSpPr>
          <p:spPr bwMode="auto">
            <a:xfrm>
              <a:off x="6712704" y="1866984"/>
              <a:ext cx="1090181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3" name="椭圆 72"/>
          <p:cNvSpPr/>
          <p:nvPr/>
        </p:nvSpPr>
        <p:spPr>
          <a:xfrm>
            <a:off x="3345180" y="3880485"/>
            <a:ext cx="407670" cy="40767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4973955" y="3242310"/>
            <a:ext cx="179070" cy="1790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4378432" y="2857182"/>
            <a:ext cx="335280" cy="33528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5364480" y="3832860"/>
            <a:ext cx="293370" cy="29337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5897880" y="2623185"/>
            <a:ext cx="179070" cy="179070"/>
          </a:xfrm>
          <a:prstGeom prst="ellipse">
            <a:avLst/>
          </a:prstGeom>
          <a:solidFill>
            <a:srgbClr val="91ECF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532294" y="2986404"/>
            <a:ext cx="229236" cy="229236"/>
          </a:xfrm>
          <a:prstGeom prst="ellipse">
            <a:avLst/>
          </a:prstGeom>
          <a:solidFill>
            <a:srgbClr val="02B4D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46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46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340024" y="1767077"/>
            <a:ext cx="5875338" cy="2890838"/>
            <a:chOff x="1187624" y="1515617"/>
            <a:chExt cx="5875338" cy="2890838"/>
          </a:xfrm>
          <a:solidFill>
            <a:schemeClr val="bg1">
              <a:lumMod val="90000"/>
            </a:schemeClr>
          </a:solidFill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4838874" y="1609280"/>
              <a:ext cx="46038" cy="25400"/>
            </a:xfrm>
            <a:custGeom>
              <a:avLst/>
              <a:gdLst>
                <a:gd name="T0" fmla="*/ 7 w 14"/>
                <a:gd name="T1" fmla="*/ 0 h 8"/>
                <a:gd name="T2" fmla="*/ 8 w 14"/>
                <a:gd name="T3" fmla="*/ 2 h 8"/>
                <a:gd name="T4" fmla="*/ 11 w 14"/>
                <a:gd name="T5" fmla="*/ 7 h 8"/>
                <a:gd name="T6" fmla="*/ 5 w 14"/>
                <a:gd name="T7" fmla="*/ 4 h 8"/>
                <a:gd name="T8" fmla="*/ 7 w 1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7" y="0"/>
                  </a:moveTo>
                  <a:cubicBezTo>
                    <a:pt x="8" y="0"/>
                    <a:pt x="8" y="1"/>
                    <a:pt x="8" y="2"/>
                  </a:cubicBezTo>
                  <a:cubicBezTo>
                    <a:pt x="10" y="4"/>
                    <a:pt x="14" y="4"/>
                    <a:pt x="11" y="7"/>
                  </a:cubicBezTo>
                  <a:cubicBezTo>
                    <a:pt x="7" y="8"/>
                    <a:pt x="9" y="2"/>
                    <a:pt x="5" y="4"/>
                  </a:cubicBezTo>
                  <a:cubicBezTo>
                    <a:pt x="0" y="2"/>
                    <a:pt x="10" y="4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5457999" y="1609280"/>
              <a:ext cx="82550" cy="44450"/>
            </a:xfrm>
            <a:custGeom>
              <a:avLst/>
              <a:gdLst>
                <a:gd name="T0" fmla="*/ 25 w 26"/>
                <a:gd name="T1" fmla="*/ 10 h 14"/>
                <a:gd name="T2" fmla="*/ 15 w 26"/>
                <a:gd name="T3" fmla="*/ 13 h 14"/>
                <a:gd name="T4" fmla="*/ 2 w 26"/>
                <a:gd name="T5" fmla="*/ 13 h 14"/>
                <a:gd name="T6" fmla="*/ 0 w 26"/>
                <a:gd name="T7" fmla="*/ 10 h 14"/>
                <a:gd name="T8" fmla="*/ 20 w 26"/>
                <a:gd name="T9" fmla="*/ 0 h 14"/>
                <a:gd name="T10" fmla="*/ 24 w 26"/>
                <a:gd name="T11" fmla="*/ 3 h 14"/>
                <a:gd name="T12" fmla="*/ 21 w 26"/>
                <a:gd name="T13" fmla="*/ 4 h 14"/>
                <a:gd name="T14" fmla="*/ 25 w 26"/>
                <a:gd name="T15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4">
                  <a:moveTo>
                    <a:pt x="25" y="10"/>
                  </a:moveTo>
                  <a:cubicBezTo>
                    <a:pt x="21" y="11"/>
                    <a:pt x="15" y="9"/>
                    <a:pt x="15" y="13"/>
                  </a:cubicBezTo>
                  <a:cubicBezTo>
                    <a:pt x="13" y="11"/>
                    <a:pt x="7" y="14"/>
                    <a:pt x="2" y="13"/>
                  </a:cubicBezTo>
                  <a:cubicBezTo>
                    <a:pt x="3" y="11"/>
                    <a:pt x="1" y="11"/>
                    <a:pt x="0" y="10"/>
                  </a:cubicBezTo>
                  <a:cubicBezTo>
                    <a:pt x="2" y="3"/>
                    <a:pt x="10" y="0"/>
                    <a:pt x="20" y="0"/>
                  </a:cubicBezTo>
                  <a:cubicBezTo>
                    <a:pt x="18" y="4"/>
                    <a:pt x="23" y="2"/>
                    <a:pt x="24" y="3"/>
                  </a:cubicBezTo>
                  <a:cubicBezTo>
                    <a:pt x="24" y="4"/>
                    <a:pt x="21" y="4"/>
                    <a:pt x="21" y="4"/>
                  </a:cubicBezTo>
                  <a:cubicBezTo>
                    <a:pt x="21" y="6"/>
                    <a:pt x="26" y="5"/>
                    <a:pt x="25" y="1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4973812" y="1612455"/>
              <a:ext cx="41275" cy="25400"/>
            </a:xfrm>
            <a:custGeom>
              <a:avLst/>
              <a:gdLst>
                <a:gd name="T0" fmla="*/ 13 w 13"/>
                <a:gd name="T1" fmla="*/ 2 h 8"/>
                <a:gd name="T2" fmla="*/ 12 w 13"/>
                <a:gd name="T3" fmla="*/ 7 h 8"/>
                <a:gd name="T4" fmla="*/ 7 w 13"/>
                <a:gd name="T5" fmla="*/ 8 h 8"/>
                <a:gd name="T6" fmla="*/ 1 w 13"/>
                <a:gd name="T7" fmla="*/ 4 h 8"/>
                <a:gd name="T8" fmla="*/ 8 w 13"/>
                <a:gd name="T9" fmla="*/ 4 h 8"/>
                <a:gd name="T10" fmla="*/ 13 w 13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8">
                  <a:moveTo>
                    <a:pt x="13" y="2"/>
                  </a:moveTo>
                  <a:cubicBezTo>
                    <a:pt x="12" y="3"/>
                    <a:pt x="12" y="5"/>
                    <a:pt x="12" y="7"/>
                  </a:cubicBezTo>
                  <a:cubicBezTo>
                    <a:pt x="9" y="6"/>
                    <a:pt x="9" y="8"/>
                    <a:pt x="7" y="8"/>
                  </a:cubicBezTo>
                  <a:cubicBezTo>
                    <a:pt x="5" y="7"/>
                    <a:pt x="0" y="8"/>
                    <a:pt x="1" y="4"/>
                  </a:cubicBezTo>
                  <a:cubicBezTo>
                    <a:pt x="4" y="5"/>
                    <a:pt x="5" y="2"/>
                    <a:pt x="8" y="4"/>
                  </a:cubicBezTo>
                  <a:cubicBezTo>
                    <a:pt x="10" y="4"/>
                    <a:pt x="9" y="0"/>
                    <a:pt x="13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4715049" y="1625155"/>
              <a:ext cx="53975" cy="28575"/>
            </a:xfrm>
            <a:custGeom>
              <a:avLst/>
              <a:gdLst>
                <a:gd name="T0" fmla="*/ 16 w 17"/>
                <a:gd name="T1" fmla="*/ 0 h 9"/>
                <a:gd name="T2" fmla="*/ 13 w 17"/>
                <a:gd name="T3" fmla="*/ 4 h 9"/>
                <a:gd name="T4" fmla="*/ 10 w 17"/>
                <a:gd name="T5" fmla="*/ 8 h 9"/>
                <a:gd name="T6" fmla="*/ 7 w 17"/>
                <a:gd name="T7" fmla="*/ 5 h 9"/>
                <a:gd name="T8" fmla="*/ 3 w 17"/>
                <a:gd name="T9" fmla="*/ 7 h 9"/>
                <a:gd name="T10" fmla="*/ 1 w 17"/>
                <a:gd name="T11" fmla="*/ 4 h 9"/>
                <a:gd name="T12" fmla="*/ 7 w 17"/>
                <a:gd name="T13" fmla="*/ 3 h 9"/>
                <a:gd name="T14" fmla="*/ 7 w 17"/>
                <a:gd name="T15" fmla="*/ 2 h 9"/>
                <a:gd name="T16" fmla="*/ 16 w 17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6" y="0"/>
                  </a:moveTo>
                  <a:cubicBezTo>
                    <a:pt x="17" y="3"/>
                    <a:pt x="14" y="2"/>
                    <a:pt x="13" y="4"/>
                  </a:cubicBezTo>
                  <a:cubicBezTo>
                    <a:pt x="13" y="5"/>
                    <a:pt x="12" y="7"/>
                    <a:pt x="10" y="8"/>
                  </a:cubicBezTo>
                  <a:cubicBezTo>
                    <a:pt x="7" y="9"/>
                    <a:pt x="8" y="6"/>
                    <a:pt x="7" y="5"/>
                  </a:cubicBezTo>
                  <a:cubicBezTo>
                    <a:pt x="7" y="5"/>
                    <a:pt x="5" y="7"/>
                    <a:pt x="3" y="7"/>
                  </a:cubicBezTo>
                  <a:cubicBezTo>
                    <a:pt x="3" y="6"/>
                    <a:pt x="2" y="4"/>
                    <a:pt x="1" y="4"/>
                  </a:cubicBezTo>
                  <a:cubicBezTo>
                    <a:pt x="0" y="1"/>
                    <a:pt x="6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2" y="1"/>
                    <a:pt x="1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4926187" y="1625155"/>
              <a:ext cx="41275" cy="12700"/>
            </a:xfrm>
            <a:custGeom>
              <a:avLst/>
              <a:gdLst>
                <a:gd name="T0" fmla="*/ 12 w 13"/>
                <a:gd name="T1" fmla="*/ 4 h 4"/>
                <a:gd name="T2" fmla="*/ 2 w 13"/>
                <a:gd name="T3" fmla="*/ 4 h 4"/>
                <a:gd name="T4" fmla="*/ 5 w 13"/>
                <a:gd name="T5" fmla="*/ 0 h 4"/>
                <a:gd name="T6" fmla="*/ 12 w 1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4"/>
                  </a:moveTo>
                  <a:cubicBezTo>
                    <a:pt x="8" y="4"/>
                    <a:pt x="5" y="4"/>
                    <a:pt x="2" y="4"/>
                  </a:cubicBezTo>
                  <a:cubicBezTo>
                    <a:pt x="0" y="0"/>
                    <a:pt x="6" y="3"/>
                    <a:pt x="5" y="0"/>
                  </a:cubicBezTo>
                  <a:cubicBezTo>
                    <a:pt x="6" y="3"/>
                    <a:pt x="13" y="0"/>
                    <a:pt x="12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4861099" y="1641030"/>
              <a:ext cx="55563" cy="19050"/>
            </a:xfrm>
            <a:custGeom>
              <a:avLst/>
              <a:gdLst>
                <a:gd name="T0" fmla="*/ 12 w 17"/>
                <a:gd name="T1" fmla="*/ 0 h 6"/>
                <a:gd name="T2" fmla="*/ 12 w 17"/>
                <a:gd name="T3" fmla="*/ 5 h 6"/>
                <a:gd name="T4" fmla="*/ 0 w 17"/>
                <a:gd name="T5" fmla="*/ 4 h 6"/>
                <a:gd name="T6" fmla="*/ 12 w 1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6">
                  <a:moveTo>
                    <a:pt x="12" y="0"/>
                  </a:moveTo>
                  <a:cubicBezTo>
                    <a:pt x="17" y="2"/>
                    <a:pt x="11" y="2"/>
                    <a:pt x="12" y="5"/>
                  </a:cubicBezTo>
                  <a:cubicBezTo>
                    <a:pt x="8" y="5"/>
                    <a:pt x="2" y="6"/>
                    <a:pt x="0" y="4"/>
                  </a:cubicBezTo>
                  <a:cubicBezTo>
                    <a:pt x="2" y="1"/>
                    <a:pt x="9" y="3"/>
                    <a:pt x="1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2292524" y="1656905"/>
              <a:ext cx="22225" cy="15875"/>
            </a:xfrm>
            <a:custGeom>
              <a:avLst/>
              <a:gdLst>
                <a:gd name="T0" fmla="*/ 0 w 7"/>
                <a:gd name="T1" fmla="*/ 0 h 5"/>
                <a:gd name="T2" fmla="*/ 6 w 7"/>
                <a:gd name="T3" fmla="*/ 5 h 5"/>
                <a:gd name="T4" fmla="*/ 0 w 7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cubicBezTo>
                    <a:pt x="4" y="0"/>
                    <a:pt x="7" y="1"/>
                    <a:pt x="6" y="5"/>
                  </a:cubicBezTo>
                  <a:cubicBezTo>
                    <a:pt x="5" y="3"/>
                    <a:pt x="0" y="4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5486574" y="1656905"/>
              <a:ext cx="92075" cy="44450"/>
            </a:xfrm>
            <a:custGeom>
              <a:avLst/>
              <a:gdLst>
                <a:gd name="T0" fmla="*/ 26 w 29"/>
                <a:gd name="T1" fmla="*/ 3 h 14"/>
                <a:gd name="T2" fmla="*/ 28 w 29"/>
                <a:gd name="T3" fmla="*/ 9 h 14"/>
                <a:gd name="T4" fmla="*/ 16 w 29"/>
                <a:gd name="T5" fmla="*/ 13 h 14"/>
                <a:gd name="T6" fmla="*/ 13 w 29"/>
                <a:gd name="T7" fmla="*/ 12 h 14"/>
                <a:gd name="T8" fmla="*/ 8 w 29"/>
                <a:gd name="T9" fmla="*/ 12 h 14"/>
                <a:gd name="T10" fmla="*/ 8 w 29"/>
                <a:gd name="T11" fmla="*/ 9 h 14"/>
                <a:gd name="T12" fmla="*/ 4 w 29"/>
                <a:gd name="T13" fmla="*/ 10 h 14"/>
                <a:gd name="T14" fmla="*/ 6 w 29"/>
                <a:gd name="T15" fmla="*/ 8 h 14"/>
                <a:gd name="T16" fmla="*/ 1 w 29"/>
                <a:gd name="T17" fmla="*/ 7 h 14"/>
                <a:gd name="T18" fmla="*/ 3 w 29"/>
                <a:gd name="T19" fmla="*/ 4 h 14"/>
                <a:gd name="T20" fmla="*/ 7 w 29"/>
                <a:gd name="T21" fmla="*/ 2 h 14"/>
                <a:gd name="T22" fmla="*/ 18 w 29"/>
                <a:gd name="T23" fmla="*/ 0 h 14"/>
                <a:gd name="T24" fmla="*/ 18 w 29"/>
                <a:gd name="T25" fmla="*/ 3 h 14"/>
                <a:gd name="T26" fmla="*/ 26 w 29"/>
                <a:gd name="T2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4">
                  <a:moveTo>
                    <a:pt x="26" y="3"/>
                  </a:moveTo>
                  <a:cubicBezTo>
                    <a:pt x="25" y="7"/>
                    <a:pt x="21" y="9"/>
                    <a:pt x="28" y="9"/>
                  </a:cubicBezTo>
                  <a:cubicBezTo>
                    <a:pt x="29" y="14"/>
                    <a:pt x="21" y="13"/>
                    <a:pt x="16" y="13"/>
                  </a:cubicBezTo>
                  <a:cubicBezTo>
                    <a:pt x="14" y="13"/>
                    <a:pt x="14" y="13"/>
                    <a:pt x="13" y="12"/>
                  </a:cubicBezTo>
                  <a:cubicBezTo>
                    <a:pt x="11" y="9"/>
                    <a:pt x="11" y="14"/>
                    <a:pt x="8" y="12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6" y="11"/>
                    <a:pt x="4" y="10"/>
                  </a:cubicBezTo>
                  <a:cubicBezTo>
                    <a:pt x="4" y="10"/>
                    <a:pt x="6" y="8"/>
                    <a:pt x="6" y="8"/>
                  </a:cubicBezTo>
                  <a:cubicBezTo>
                    <a:pt x="5" y="7"/>
                    <a:pt x="0" y="9"/>
                    <a:pt x="1" y="7"/>
                  </a:cubicBezTo>
                  <a:cubicBezTo>
                    <a:pt x="0" y="4"/>
                    <a:pt x="2" y="5"/>
                    <a:pt x="3" y="4"/>
                  </a:cubicBezTo>
                  <a:cubicBezTo>
                    <a:pt x="5" y="3"/>
                    <a:pt x="4" y="2"/>
                    <a:pt x="7" y="2"/>
                  </a:cubicBezTo>
                  <a:cubicBezTo>
                    <a:pt x="8" y="1"/>
                    <a:pt x="14" y="0"/>
                    <a:pt x="18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4"/>
                    <a:pt x="25" y="2"/>
                    <a:pt x="26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5448474" y="1656905"/>
              <a:ext cx="34925" cy="25400"/>
            </a:xfrm>
            <a:custGeom>
              <a:avLst/>
              <a:gdLst>
                <a:gd name="T0" fmla="*/ 11 w 11"/>
                <a:gd name="T1" fmla="*/ 4 h 8"/>
                <a:gd name="T2" fmla="*/ 8 w 11"/>
                <a:gd name="T3" fmla="*/ 4 h 8"/>
                <a:gd name="T4" fmla="*/ 6 w 11"/>
                <a:gd name="T5" fmla="*/ 7 h 8"/>
                <a:gd name="T6" fmla="*/ 0 w 11"/>
                <a:gd name="T7" fmla="*/ 4 h 8"/>
                <a:gd name="T8" fmla="*/ 11 w 11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11" y="4"/>
                  </a:moveTo>
                  <a:cubicBezTo>
                    <a:pt x="10" y="6"/>
                    <a:pt x="9" y="4"/>
                    <a:pt x="8" y="4"/>
                  </a:cubicBezTo>
                  <a:cubicBezTo>
                    <a:pt x="6" y="4"/>
                    <a:pt x="7" y="6"/>
                    <a:pt x="6" y="7"/>
                  </a:cubicBezTo>
                  <a:cubicBezTo>
                    <a:pt x="2" y="8"/>
                    <a:pt x="4" y="3"/>
                    <a:pt x="0" y="4"/>
                  </a:cubicBezTo>
                  <a:cubicBezTo>
                    <a:pt x="2" y="0"/>
                    <a:pt x="8" y="3"/>
                    <a:pt x="11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2209974" y="1685480"/>
              <a:ext cx="95250" cy="52388"/>
            </a:xfrm>
            <a:custGeom>
              <a:avLst/>
              <a:gdLst>
                <a:gd name="T0" fmla="*/ 21 w 30"/>
                <a:gd name="T1" fmla="*/ 4 h 16"/>
                <a:gd name="T2" fmla="*/ 25 w 30"/>
                <a:gd name="T3" fmla="*/ 9 h 16"/>
                <a:gd name="T4" fmla="*/ 29 w 30"/>
                <a:gd name="T5" fmla="*/ 15 h 16"/>
                <a:gd name="T6" fmla="*/ 25 w 30"/>
                <a:gd name="T7" fmla="*/ 15 h 16"/>
                <a:gd name="T8" fmla="*/ 25 w 30"/>
                <a:gd name="T9" fmla="*/ 13 h 16"/>
                <a:gd name="T10" fmla="*/ 22 w 30"/>
                <a:gd name="T11" fmla="*/ 12 h 16"/>
                <a:gd name="T12" fmla="*/ 6 w 30"/>
                <a:gd name="T13" fmla="*/ 10 h 16"/>
                <a:gd name="T14" fmla="*/ 10 w 30"/>
                <a:gd name="T15" fmla="*/ 8 h 16"/>
                <a:gd name="T16" fmla="*/ 7 w 30"/>
                <a:gd name="T17" fmla="*/ 5 h 16"/>
                <a:gd name="T18" fmla="*/ 0 w 30"/>
                <a:gd name="T19" fmla="*/ 1 h 16"/>
                <a:gd name="T20" fmla="*/ 10 w 30"/>
                <a:gd name="T21" fmla="*/ 1 h 16"/>
                <a:gd name="T22" fmla="*/ 12 w 30"/>
                <a:gd name="T23" fmla="*/ 4 h 16"/>
                <a:gd name="T24" fmla="*/ 17 w 30"/>
                <a:gd name="T25" fmla="*/ 4 h 16"/>
                <a:gd name="T26" fmla="*/ 21 w 30"/>
                <a:gd name="T2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6">
                  <a:moveTo>
                    <a:pt x="21" y="4"/>
                  </a:moveTo>
                  <a:cubicBezTo>
                    <a:pt x="23" y="5"/>
                    <a:pt x="24" y="7"/>
                    <a:pt x="25" y="9"/>
                  </a:cubicBezTo>
                  <a:cubicBezTo>
                    <a:pt x="26" y="11"/>
                    <a:pt x="30" y="12"/>
                    <a:pt x="29" y="15"/>
                  </a:cubicBezTo>
                  <a:cubicBezTo>
                    <a:pt x="28" y="15"/>
                    <a:pt x="25" y="16"/>
                    <a:pt x="25" y="15"/>
                  </a:cubicBezTo>
                  <a:cubicBezTo>
                    <a:pt x="25" y="15"/>
                    <a:pt x="25" y="13"/>
                    <a:pt x="25" y="13"/>
                  </a:cubicBezTo>
                  <a:cubicBezTo>
                    <a:pt x="25" y="13"/>
                    <a:pt x="21" y="15"/>
                    <a:pt x="22" y="12"/>
                  </a:cubicBezTo>
                  <a:cubicBezTo>
                    <a:pt x="15" y="11"/>
                    <a:pt x="10" y="11"/>
                    <a:pt x="6" y="10"/>
                  </a:cubicBezTo>
                  <a:cubicBezTo>
                    <a:pt x="5" y="8"/>
                    <a:pt x="8" y="8"/>
                    <a:pt x="10" y="8"/>
                  </a:cubicBezTo>
                  <a:cubicBezTo>
                    <a:pt x="9" y="6"/>
                    <a:pt x="7" y="7"/>
                    <a:pt x="7" y="5"/>
                  </a:cubicBezTo>
                  <a:cubicBezTo>
                    <a:pt x="2" y="4"/>
                    <a:pt x="0" y="7"/>
                    <a:pt x="0" y="1"/>
                  </a:cubicBezTo>
                  <a:cubicBezTo>
                    <a:pt x="3" y="0"/>
                    <a:pt x="7" y="1"/>
                    <a:pt x="10" y="1"/>
                  </a:cubicBezTo>
                  <a:cubicBezTo>
                    <a:pt x="12" y="2"/>
                    <a:pt x="12" y="2"/>
                    <a:pt x="12" y="4"/>
                  </a:cubicBezTo>
                  <a:cubicBezTo>
                    <a:pt x="14" y="5"/>
                    <a:pt x="17" y="0"/>
                    <a:pt x="17" y="4"/>
                  </a:cubicBezTo>
                  <a:cubicBezTo>
                    <a:pt x="17" y="6"/>
                    <a:pt x="21" y="6"/>
                    <a:pt x="21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5581824" y="1685480"/>
              <a:ext cx="96838" cy="49213"/>
            </a:xfrm>
            <a:custGeom>
              <a:avLst/>
              <a:gdLst>
                <a:gd name="T0" fmla="*/ 12 w 30"/>
                <a:gd name="T1" fmla="*/ 0 h 15"/>
                <a:gd name="T2" fmla="*/ 17 w 30"/>
                <a:gd name="T3" fmla="*/ 4 h 15"/>
                <a:gd name="T4" fmla="*/ 19 w 30"/>
                <a:gd name="T5" fmla="*/ 1 h 15"/>
                <a:gd name="T6" fmla="*/ 21 w 30"/>
                <a:gd name="T7" fmla="*/ 4 h 15"/>
                <a:gd name="T8" fmla="*/ 24 w 30"/>
                <a:gd name="T9" fmla="*/ 4 h 15"/>
                <a:gd name="T10" fmla="*/ 24 w 30"/>
                <a:gd name="T11" fmla="*/ 5 h 15"/>
                <a:gd name="T12" fmla="*/ 29 w 30"/>
                <a:gd name="T13" fmla="*/ 6 h 15"/>
                <a:gd name="T14" fmla="*/ 20 w 30"/>
                <a:gd name="T15" fmla="*/ 9 h 15"/>
                <a:gd name="T16" fmla="*/ 19 w 30"/>
                <a:gd name="T17" fmla="*/ 12 h 15"/>
                <a:gd name="T18" fmla="*/ 7 w 30"/>
                <a:gd name="T19" fmla="*/ 12 h 15"/>
                <a:gd name="T20" fmla="*/ 6 w 30"/>
                <a:gd name="T21" fmla="*/ 14 h 15"/>
                <a:gd name="T22" fmla="*/ 1 w 30"/>
                <a:gd name="T23" fmla="*/ 13 h 15"/>
                <a:gd name="T24" fmla="*/ 1 w 30"/>
                <a:gd name="T25" fmla="*/ 9 h 15"/>
                <a:gd name="T26" fmla="*/ 3 w 30"/>
                <a:gd name="T27" fmla="*/ 9 h 15"/>
                <a:gd name="T28" fmla="*/ 5 w 30"/>
                <a:gd name="T29" fmla="*/ 5 h 15"/>
                <a:gd name="T30" fmla="*/ 7 w 30"/>
                <a:gd name="T31" fmla="*/ 5 h 15"/>
                <a:gd name="T32" fmla="*/ 12 w 30"/>
                <a:gd name="T3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5">
                  <a:moveTo>
                    <a:pt x="12" y="0"/>
                  </a:moveTo>
                  <a:cubicBezTo>
                    <a:pt x="13" y="2"/>
                    <a:pt x="18" y="0"/>
                    <a:pt x="17" y="4"/>
                  </a:cubicBezTo>
                  <a:cubicBezTo>
                    <a:pt x="19" y="5"/>
                    <a:pt x="18" y="1"/>
                    <a:pt x="19" y="1"/>
                  </a:cubicBezTo>
                  <a:cubicBezTo>
                    <a:pt x="20" y="1"/>
                    <a:pt x="20" y="3"/>
                    <a:pt x="21" y="4"/>
                  </a:cubicBezTo>
                  <a:cubicBezTo>
                    <a:pt x="22" y="4"/>
                    <a:pt x="23" y="4"/>
                    <a:pt x="24" y="4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9" y="4"/>
                    <a:pt x="29" y="6"/>
                  </a:cubicBezTo>
                  <a:cubicBezTo>
                    <a:pt x="30" y="11"/>
                    <a:pt x="23" y="8"/>
                    <a:pt x="20" y="9"/>
                  </a:cubicBezTo>
                  <a:cubicBezTo>
                    <a:pt x="18" y="8"/>
                    <a:pt x="19" y="11"/>
                    <a:pt x="19" y="12"/>
                  </a:cubicBezTo>
                  <a:cubicBezTo>
                    <a:pt x="16" y="13"/>
                    <a:pt x="9" y="12"/>
                    <a:pt x="7" y="12"/>
                  </a:cubicBezTo>
                  <a:cubicBezTo>
                    <a:pt x="6" y="12"/>
                    <a:pt x="6" y="13"/>
                    <a:pt x="6" y="14"/>
                  </a:cubicBezTo>
                  <a:cubicBezTo>
                    <a:pt x="3" y="12"/>
                    <a:pt x="3" y="15"/>
                    <a:pt x="1" y="13"/>
                  </a:cubicBezTo>
                  <a:cubicBezTo>
                    <a:pt x="1" y="12"/>
                    <a:pt x="0" y="10"/>
                    <a:pt x="1" y="9"/>
                  </a:cubicBezTo>
                  <a:cubicBezTo>
                    <a:pt x="1" y="9"/>
                    <a:pt x="3" y="9"/>
                    <a:pt x="3" y="9"/>
                  </a:cubicBezTo>
                  <a:cubicBezTo>
                    <a:pt x="4" y="8"/>
                    <a:pt x="4" y="6"/>
                    <a:pt x="5" y="5"/>
                  </a:cubicBezTo>
                  <a:cubicBezTo>
                    <a:pt x="5" y="5"/>
                    <a:pt x="7" y="6"/>
                    <a:pt x="7" y="5"/>
                  </a:cubicBezTo>
                  <a:cubicBezTo>
                    <a:pt x="9" y="3"/>
                    <a:pt x="11" y="3"/>
                    <a:pt x="1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Line 16"/>
            <p:cNvSpPr>
              <a:spLocks noChangeShapeType="1"/>
            </p:cNvSpPr>
            <p:nvPr/>
          </p:nvSpPr>
          <p:spPr bwMode="auto">
            <a:xfrm>
              <a:off x="2059162" y="1734692"/>
              <a:ext cx="0" cy="0"/>
            </a:xfrm>
            <a:prstGeom prst="line">
              <a:avLst/>
            </a:pr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Line 17"/>
            <p:cNvSpPr>
              <a:spLocks noChangeShapeType="1"/>
            </p:cNvSpPr>
            <p:nvPr/>
          </p:nvSpPr>
          <p:spPr bwMode="auto">
            <a:xfrm>
              <a:off x="2059162" y="1734692"/>
              <a:ext cx="0" cy="0"/>
            </a:xfrm>
            <a:prstGeom prst="line">
              <a:avLst/>
            </a:pr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2078212" y="1728342"/>
              <a:ext cx="53975" cy="28575"/>
            </a:xfrm>
            <a:custGeom>
              <a:avLst/>
              <a:gdLst>
                <a:gd name="T0" fmla="*/ 15 w 17"/>
                <a:gd name="T1" fmla="*/ 2 h 9"/>
                <a:gd name="T2" fmla="*/ 4 w 17"/>
                <a:gd name="T3" fmla="*/ 9 h 9"/>
                <a:gd name="T4" fmla="*/ 0 w 17"/>
                <a:gd name="T5" fmla="*/ 5 h 9"/>
                <a:gd name="T6" fmla="*/ 8 w 17"/>
                <a:gd name="T7" fmla="*/ 2 h 9"/>
                <a:gd name="T8" fmla="*/ 15 w 17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15" y="2"/>
                  </a:moveTo>
                  <a:cubicBezTo>
                    <a:pt x="17" y="9"/>
                    <a:pt x="7" y="6"/>
                    <a:pt x="4" y="9"/>
                  </a:cubicBezTo>
                  <a:cubicBezTo>
                    <a:pt x="2" y="8"/>
                    <a:pt x="3" y="4"/>
                    <a:pt x="0" y="5"/>
                  </a:cubicBezTo>
                  <a:cubicBezTo>
                    <a:pt x="1" y="1"/>
                    <a:pt x="8" y="6"/>
                    <a:pt x="8" y="2"/>
                  </a:cubicBezTo>
                  <a:cubicBezTo>
                    <a:pt x="8" y="0"/>
                    <a:pt x="11" y="4"/>
                    <a:pt x="15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2367137" y="1731517"/>
              <a:ext cx="44450" cy="25400"/>
            </a:xfrm>
            <a:custGeom>
              <a:avLst/>
              <a:gdLst>
                <a:gd name="T0" fmla="*/ 12 w 14"/>
                <a:gd name="T1" fmla="*/ 3 h 8"/>
                <a:gd name="T2" fmla="*/ 12 w 14"/>
                <a:gd name="T3" fmla="*/ 5 h 8"/>
                <a:gd name="T4" fmla="*/ 9 w 14"/>
                <a:gd name="T5" fmla="*/ 6 h 8"/>
                <a:gd name="T6" fmla="*/ 7 w 14"/>
                <a:gd name="T7" fmla="*/ 8 h 8"/>
                <a:gd name="T8" fmla="*/ 4 w 14"/>
                <a:gd name="T9" fmla="*/ 6 h 8"/>
                <a:gd name="T10" fmla="*/ 2 w 14"/>
                <a:gd name="T11" fmla="*/ 8 h 8"/>
                <a:gd name="T12" fmla="*/ 1 w 14"/>
                <a:gd name="T13" fmla="*/ 6 h 8"/>
                <a:gd name="T14" fmla="*/ 12 w 14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8">
                  <a:moveTo>
                    <a:pt x="12" y="3"/>
                  </a:moveTo>
                  <a:cubicBezTo>
                    <a:pt x="14" y="3"/>
                    <a:pt x="13" y="4"/>
                    <a:pt x="12" y="5"/>
                  </a:cubicBezTo>
                  <a:cubicBezTo>
                    <a:pt x="11" y="6"/>
                    <a:pt x="10" y="6"/>
                    <a:pt x="9" y="6"/>
                  </a:cubicBezTo>
                  <a:cubicBezTo>
                    <a:pt x="8" y="7"/>
                    <a:pt x="7" y="8"/>
                    <a:pt x="7" y="8"/>
                  </a:cubicBezTo>
                  <a:cubicBezTo>
                    <a:pt x="7" y="8"/>
                    <a:pt x="5" y="6"/>
                    <a:pt x="4" y="6"/>
                  </a:cubicBezTo>
                  <a:cubicBezTo>
                    <a:pt x="4" y="6"/>
                    <a:pt x="3" y="8"/>
                    <a:pt x="2" y="8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0" y="0"/>
                    <a:pt x="12" y="7"/>
                    <a:pt x="12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2197274" y="1744217"/>
              <a:ext cx="25400" cy="12700"/>
            </a:xfrm>
            <a:custGeom>
              <a:avLst/>
              <a:gdLst>
                <a:gd name="T0" fmla="*/ 0 w 8"/>
                <a:gd name="T1" fmla="*/ 2 h 4"/>
                <a:gd name="T2" fmla="*/ 6 w 8"/>
                <a:gd name="T3" fmla="*/ 4 h 4"/>
                <a:gd name="T4" fmla="*/ 0 w 8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2"/>
                  </a:moveTo>
                  <a:cubicBezTo>
                    <a:pt x="0" y="0"/>
                    <a:pt x="8" y="0"/>
                    <a:pt x="6" y="4"/>
                  </a:cubicBezTo>
                  <a:cubicBezTo>
                    <a:pt x="3" y="2"/>
                    <a:pt x="4" y="4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2449687" y="1747392"/>
              <a:ext cx="12700" cy="12700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3" y="0"/>
                    <a:pt x="4" y="1"/>
                    <a:pt x="4" y="4"/>
                  </a:cubicBezTo>
                  <a:cubicBezTo>
                    <a:pt x="3" y="4"/>
                    <a:pt x="2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2340149" y="1766442"/>
              <a:ext cx="288925" cy="85725"/>
            </a:xfrm>
            <a:custGeom>
              <a:avLst/>
              <a:gdLst>
                <a:gd name="T0" fmla="*/ 90 w 90"/>
                <a:gd name="T1" fmla="*/ 15 h 27"/>
                <a:gd name="T2" fmla="*/ 90 w 90"/>
                <a:gd name="T3" fmla="*/ 22 h 27"/>
                <a:gd name="T4" fmla="*/ 86 w 90"/>
                <a:gd name="T5" fmla="*/ 24 h 27"/>
                <a:gd name="T6" fmla="*/ 71 w 90"/>
                <a:gd name="T7" fmla="*/ 24 h 27"/>
                <a:gd name="T8" fmla="*/ 66 w 90"/>
                <a:gd name="T9" fmla="*/ 27 h 27"/>
                <a:gd name="T10" fmla="*/ 62 w 90"/>
                <a:gd name="T11" fmla="*/ 26 h 27"/>
                <a:gd name="T12" fmla="*/ 61 w 90"/>
                <a:gd name="T13" fmla="*/ 27 h 27"/>
                <a:gd name="T14" fmla="*/ 56 w 90"/>
                <a:gd name="T15" fmla="*/ 27 h 27"/>
                <a:gd name="T16" fmla="*/ 56 w 90"/>
                <a:gd name="T17" fmla="*/ 26 h 27"/>
                <a:gd name="T18" fmla="*/ 53 w 90"/>
                <a:gd name="T19" fmla="*/ 27 h 27"/>
                <a:gd name="T20" fmla="*/ 48 w 90"/>
                <a:gd name="T21" fmla="*/ 24 h 27"/>
                <a:gd name="T22" fmla="*/ 29 w 90"/>
                <a:gd name="T23" fmla="*/ 24 h 27"/>
                <a:gd name="T24" fmla="*/ 31 w 90"/>
                <a:gd name="T25" fmla="*/ 22 h 27"/>
                <a:gd name="T26" fmla="*/ 28 w 90"/>
                <a:gd name="T27" fmla="*/ 20 h 27"/>
                <a:gd name="T28" fmla="*/ 26 w 90"/>
                <a:gd name="T29" fmla="*/ 15 h 27"/>
                <a:gd name="T30" fmla="*/ 28 w 90"/>
                <a:gd name="T31" fmla="*/ 13 h 27"/>
                <a:gd name="T32" fmla="*/ 26 w 90"/>
                <a:gd name="T33" fmla="*/ 8 h 27"/>
                <a:gd name="T34" fmla="*/ 14 w 90"/>
                <a:gd name="T35" fmla="*/ 9 h 27"/>
                <a:gd name="T36" fmla="*/ 12 w 90"/>
                <a:gd name="T37" fmla="*/ 7 h 27"/>
                <a:gd name="T38" fmla="*/ 9 w 90"/>
                <a:gd name="T39" fmla="*/ 5 h 27"/>
                <a:gd name="T40" fmla="*/ 4 w 90"/>
                <a:gd name="T41" fmla="*/ 7 h 27"/>
                <a:gd name="T42" fmla="*/ 2 w 90"/>
                <a:gd name="T43" fmla="*/ 2 h 27"/>
                <a:gd name="T44" fmla="*/ 15 w 90"/>
                <a:gd name="T45" fmla="*/ 0 h 27"/>
                <a:gd name="T46" fmla="*/ 18 w 90"/>
                <a:gd name="T47" fmla="*/ 2 h 27"/>
                <a:gd name="T48" fmla="*/ 18 w 90"/>
                <a:gd name="T49" fmla="*/ 4 h 27"/>
                <a:gd name="T50" fmla="*/ 22 w 90"/>
                <a:gd name="T51" fmla="*/ 7 h 27"/>
                <a:gd name="T52" fmla="*/ 33 w 90"/>
                <a:gd name="T53" fmla="*/ 7 h 27"/>
                <a:gd name="T54" fmla="*/ 33 w 90"/>
                <a:gd name="T55" fmla="*/ 13 h 27"/>
                <a:gd name="T56" fmla="*/ 42 w 90"/>
                <a:gd name="T57" fmla="*/ 14 h 27"/>
                <a:gd name="T58" fmla="*/ 42 w 90"/>
                <a:gd name="T59" fmla="*/ 17 h 27"/>
                <a:gd name="T60" fmla="*/ 44 w 90"/>
                <a:gd name="T61" fmla="*/ 15 h 27"/>
                <a:gd name="T62" fmla="*/ 60 w 90"/>
                <a:gd name="T63" fmla="*/ 15 h 27"/>
                <a:gd name="T64" fmla="*/ 62 w 90"/>
                <a:gd name="T65" fmla="*/ 17 h 27"/>
                <a:gd name="T66" fmla="*/ 66 w 90"/>
                <a:gd name="T67" fmla="*/ 14 h 27"/>
                <a:gd name="T68" fmla="*/ 70 w 90"/>
                <a:gd name="T69" fmla="*/ 14 h 27"/>
                <a:gd name="T70" fmla="*/ 90 w 90"/>
                <a:gd name="T71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" h="27">
                  <a:moveTo>
                    <a:pt x="90" y="15"/>
                  </a:moveTo>
                  <a:cubicBezTo>
                    <a:pt x="90" y="18"/>
                    <a:pt x="90" y="20"/>
                    <a:pt x="90" y="22"/>
                  </a:cubicBezTo>
                  <a:cubicBezTo>
                    <a:pt x="88" y="22"/>
                    <a:pt x="87" y="23"/>
                    <a:pt x="86" y="24"/>
                  </a:cubicBezTo>
                  <a:cubicBezTo>
                    <a:pt x="80" y="25"/>
                    <a:pt x="75" y="24"/>
                    <a:pt x="71" y="24"/>
                  </a:cubicBezTo>
                  <a:cubicBezTo>
                    <a:pt x="69" y="24"/>
                    <a:pt x="67" y="26"/>
                    <a:pt x="66" y="27"/>
                  </a:cubicBezTo>
                  <a:cubicBezTo>
                    <a:pt x="64" y="27"/>
                    <a:pt x="64" y="26"/>
                    <a:pt x="62" y="26"/>
                  </a:cubicBezTo>
                  <a:cubicBezTo>
                    <a:pt x="63" y="26"/>
                    <a:pt x="61" y="27"/>
                    <a:pt x="61" y="27"/>
                  </a:cubicBezTo>
                  <a:cubicBezTo>
                    <a:pt x="60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4" y="25"/>
                    <a:pt x="53" y="27"/>
                    <a:pt x="53" y="27"/>
                  </a:cubicBezTo>
                  <a:cubicBezTo>
                    <a:pt x="50" y="26"/>
                    <a:pt x="51" y="24"/>
                    <a:pt x="48" y="24"/>
                  </a:cubicBezTo>
                  <a:cubicBezTo>
                    <a:pt x="43" y="24"/>
                    <a:pt x="37" y="27"/>
                    <a:pt x="29" y="24"/>
                  </a:cubicBezTo>
                  <a:cubicBezTo>
                    <a:pt x="29" y="23"/>
                    <a:pt x="31" y="23"/>
                    <a:pt x="31" y="22"/>
                  </a:cubicBezTo>
                  <a:cubicBezTo>
                    <a:pt x="30" y="20"/>
                    <a:pt x="29" y="22"/>
                    <a:pt x="28" y="20"/>
                  </a:cubicBezTo>
                  <a:cubicBezTo>
                    <a:pt x="27" y="19"/>
                    <a:pt x="28" y="16"/>
                    <a:pt x="26" y="15"/>
                  </a:cubicBezTo>
                  <a:cubicBezTo>
                    <a:pt x="26" y="14"/>
                    <a:pt x="28" y="15"/>
                    <a:pt x="28" y="13"/>
                  </a:cubicBezTo>
                  <a:cubicBezTo>
                    <a:pt x="28" y="10"/>
                    <a:pt x="25" y="11"/>
                    <a:pt x="26" y="8"/>
                  </a:cubicBezTo>
                  <a:cubicBezTo>
                    <a:pt x="23" y="10"/>
                    <a:pt x="18" y="9"/>
                    <a:pt x="14" y="9"/>
                  </a:cubicBezTo>
                  <a:cubicBezTo>
                    <a:pt x="11" y="10"/>
                    <a:pt x="12" y="7"/>
                    <a:pt x="12" y="7"/>
                  </a:cubicBezTo>
                  <a:cubicBezTo>
                    <a:pt x="11" y="6"/>
                    <a:pt x="9" y="7"/>
                    <a:pt x="9" y="5"/>
                  </a:cubicBezTo>
                  <a:cubicBezTo>
                    <a:pt x="8" y="6"/>
                    <a:pt x="6" y="7"/>
                    <a:pt x="4" y="7"/>
                  </a:cubicBezTo>
                  <a:cubicBezTo>
                    <a:pt x="8" y="3"/>
                    <a:pt x="0" y="6"/>
                    <a:pt x="2" y="2"/>
                  </a:cubicBezTo>
                  <a:cubicBezTo>
                    <a:pt x="7" y="2"/>
                    <a:pt x="11" y="1"/>
                    <a:pt x="15" y="0"/>
                  </a:cubicBezTo>
                  <a:cubicBezTo>
                    <a:pt x="15" y="2"/>
                    <a:pt x="17" y="1"/>
                    <a:pt x="18" y="2"/>
                  </a:cubicBezTo>
                  <a:cubicBezTo>
                    <a:pt x="18" y="2"/>
                    <a:pt x="18" y="4"/>
                    <a:pt x="18" y="4"/>
                  </a:cubicBezTo>
                  <a:cubicBezTo>
                    <a:pt x="19" y="5"/>
                    <a:pt x="23" y="3"/>
                    <a:pt x="22" y="7"/>
                  </a:cubicBezTo>
                  <a:cubicBezTo>
                    <a:pt x="25" y="3"/>
                    <a:pt x="28" y="7"/>
                    <a:pt x="33" y="7"/>
                  </a:cubicBezTo>
                  <a:cubicBezTo>
                    <a:pt x="32" y="11"/>
                    <a:pt x="35" y="11"/>
                    <a:pt x="33" y="13"/>
                  </a:cubicBezTo>
                  <a:cubicBezTo>
                    <a:pt x="35" y="13"/>
                    <a:pt x="39" y="13"/>
                    <a:pt x="42" y="14"/>
                  </a:cubicBezTo>
                  <a:cubicBezTo>
                    <a:pt x="43" y="15"/>
                    <a:pt x="36" y="17"/>
                    <a:pt x="42" y="17"/>
                  </a:cubicBezTo>
                  <a:cubicBezTo>
                    <a:pt x="43" y="17"/>
                    <a:pt x="43" y="16"/>
                    <a:pt x="44" y="15"/>
                  </a:cubicBezTo>
                  <a:cubicBezTo>
                    <a:pt x="48" y="15"/>
                    <a:pt x="54" y="15"/>
                    <a:pt x="60" y="15"/>
                  </a:cubicBezTo>
                  <a:cubicBezTo>
                    <a:pt x="60" y="16"/>
                    <a:pt x="62" y="17"/>
                    <a:pt x="62" y="17"/>
                  </a:cubicBezTo>
                  <a:cubicBezTo>
                    <a:pt x="65" y="16"/>
                    <a:pt x="60" y="14"/>
                    <a:pt x="66" y="14"/>
                  </a:cubicBezTo>
                  <a:cubicBezTo>
                    <a:pt x="67" y="14"/>
                    <a:pt x="68" y="14"/>
                    <a:pt x="70" y="14"/>
                  </a:cubicBezTo>
                  <a:cubicBezTo>
                    <a:pt x="75" y="13"/>
                    <a:pt x="83" y="13"/>
                    <a:pt x="90" y="1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4791249" y="1766442"/>
              <a:ext cx="288925" cy="207963"/>
            </a:xfrm>
            <a:custGeom>
              <a:avLst/>
              <a:gdLst>
                <a:gd name="T0" fmla="*/ 74 w 90"/>
                <a:gd name="T1" fmla="*/ 2 h 65"/>
                <a:gd name="T2" fmla="*/ 89 w 90"/>
                <a:gd name="T3" fmla="*/ 0 h 65"/>
                <a:gd name="T4" fmla="*/ 88 w 90"/>
                <a:gd name="T5" fmla="*/ 7 h 65"/>
                <a:gd name="T6" fmla="*/ 71 w 90"/>
                <a:gd name="T7" fmla="*/ 9 h 65"/>
                <a:gd name="T8" fmla="*/ 69 w 90"/>
                <a:gd name="T9" fmla="*/ 12 h 65"/>
                <a:gd name="T10" fmla="*/ 66 w 90"/>
                <a:gd name="T11" fmla="*/ 12 h 65"/>
                <a:gd name="T12" fmla="*/ 64 w 90"/>
                <a:gd name="T13" fmla="*/ 14 h 65"/>
                <a:gd name="T14" fmla="*/ 61 w 90"/>
                <a:gd name="T15" fmla="*/ 13 h 65"/>
                <a:gd name="T16" fmla="*/ 56 w 90"/>
                <a:gd name="T17" fmla="*/ 14 h 65"/>
                <a:gd name="T18" fmla="*/ 51 w 90"/>
                <a:gd name="T19" fmla="*/ 15 h 65"/>
                <a:gd name="T20" fmla="*/ 50 w 90"/>
                <a:gd name="T21" fmla="*/ 18 h 65"/>
                <a:gd name="T22" fmla="*/ 44 w 90"/>
                <a:gd name="T23" fmla="*/ 22 h 65"/>
                <a:gd name="T24" fmla="*/ 40 w 90"/>
                <a:gd name="T25" fmla="*/ 24 h 65"/>
                <a:gd name="T26" fmla="*/ 37 w 90"/>
                <a:gd name="T27" fmla="*/ 27 h 65"/>
                <a:gd name="T28" fmla="*/ 36 w 90"/>
                <a:gd name="T29" fmla="*/ 29 h 65"/>
                <a:gd name="T30" fmla="*/ 30 w 90"/>
                <a:gd name="T31" fmla="*/ 32 h 65"/>
                <a:gd name="T32" fmla="*/ 28 w 90"/>
                <a:gd name="T33" fmla="*/ 33 h 65"/>
                <a:gd name="T34" fmla="*/ 23 w 90"/>
                <a:gd name="T35" fmla="*/ 36 h 65"/>
                <a:gd name="T36" fmla="*/ 21 w 90"/>
                <a:gd name="T37" fmla="*/ 41 h 65"/>
                <a:gd name="T38" fmla="*/ 22 w 90"/>
                <a:gd name="T39" fmla="*/ 48 h 65"/>
                <a:gd name="T40" fmla="*/ 18 w 90"/>
                <a:gd name="T41" fmla="*/ 51 h 65"/>
                <a:gd name="T42" fmla="*/ 21 w 90"/>
                <a:gd name="T43" fmla="*/ 56 h 65"/>
                <a:gd name="T44" fmla="*/ 20 w 90"/>
                <a:gd name="T45" fmla="*/ 57 h 65"/>
                <a:gd name="T46" fmla="*/ 21 w 90"/>
                <a:gd name="T47" fmla="*/ 58 h 65"/>
                <a:gd name="T48" fmla="*/ 22 w 90"/>
                <a:gd name="T49" fmla="*/ 57 h 65"/>
                <a:gd name="T50" fmla="*/ 26 w 90"/>
                <a:gd name="T51" fmla="*/ 60 h 65"/>
                <a:gd name="T52" fmla="*/ 25 w 90"/>
                <a:gd name="T53" fmla="*/ 65 h 65"/>
                <a:gd name="T54" fmla="*/ 13 w 90"/>
                <a:gd name="T55" fmla="*/ 65 h 65"/>
                <a:gd name="T56" fmla="*/ 15 w 90"/>
                <a:gd name="T57" fmla="*/ 62 h 65"/>
                <a:gd name="T58" fmla="*/ 11 w 90"/>
                <a:gd name="T59" fmla="*/ 61 h 65"/>
                <a:gd name="T60" fmla="*/ 8 w 90"/>
                <a:gd name="T61" fmla="*/ 58 h 65"/>
                <a:gd name="T62" fmla="*/ 6 w 90"/>
                <a:gd name="T63" fmla="*/ 58 h 65"/>
                <a:gd name="T64" fmla="*/ 2 w 90"/>
                <a:gd name="T65" fmla="*/ 58 h 65"/>
                <a:gd name="T66" fmla="*/ 1 w 90"/>
                <a:gd name="T67" fmla="*/ 49 h 65"/>
                <a:gd name="T68" fmla="*/ 7 w 90"/>
                <a:gd name="T69" fmla="*/ 47 h 65"/>
                <a:gd name="T70" fmla="*/ 6 w 90"/>
                <a:gd name="T71" fmla="*/ 46 h 65"/>
                <a:gd name="T72" fmla="*/ 7 w 90"/>
                <a:gd name="T73" fmla="*/ 43 h 65"/>
                <a:gd name="T74" fmla="*/ 13 w 90"/>
                <a:gd name="T75" fmla="*/ 41 h 65"/>
                <a:gd name="T76" fmla="*/ 13 w 90"/>
                <a:gd name="T77" fmla="*/ 36 h 65"/>
                <a:gd name="T78" fmla="*/ 17 w 90"/>
                <a:gd name="T79" fmla="*/ 34 h 65"/>
                <a:gd name="T80" fmla="*/ 20 w 90"/>
                <a:gd name="T81" fmla="*/ 31 h 65"/>
                <a:gd name="T82" fmla="*/ 20 w 90"/>
                <a:gd name="T83" fmla="*/ 24 h 65"/>
                <a:gd name="T84" fmla="*/ 30 w 90"/>
                <a:gd name="T85" fmla="*/ 20 h 65"/>
                <a:gd name="T86" fmla="*/ 31 w 90"/>
                <a:gd name="T87" fmla="*/ 18 h 65"/>
                <a:gd name="T88" fmla="*/ 32 w 90"/>
                <a:gd name="T89" fmla="*/ 19 h 65"/>
                <a:gd name="T90" fmla="*/ 35 w 90"/>
                <a:gd name="T91" fmla="*/ 17 h 65"/>
                <a:gd name="T92" fmla="*/ 36 w 90"/>
                <a:gd name="T93" fmla="*/ 14 h 65"/>
                <a:gd name="T94" fmla="*/ 42 w 90"/>
                <a:gd name="T95" fmla="*/ 13 h 65"/>
                <a:gd name="T96" fmla="*/ 50 w 90"/>
                <a:gd name="T97" fmla="*/ 12 h 65"/>
                <a:gd name="T98" fmla="*/ 51 w 90"/>
                <a:gd name="T99" fmla="*/ 10 h 65"/>
                <a:gd name="T100" fmla="*/ 54 w 90"/>
                <a:gd name="T101" fmla="*/ 12 h 65"/>
                <a:gd name="T102" fmla="*/ 55 w 90"/>
                <a:gd name="T103" fmla="*/ 9 h 65"/>
                <a:gd name="T104" fmla="*/ 56 w 90"/>
                <a:gd name="T105" fmla="*/ 9 h 65"/>
                <a:gd name="T106" fmla="*/ 65 w 90"/>
                <a:gd name="T107" fmla="*/ 8 h 65"/>
                <a:gd name="T108" fmla="*/ 68 w 90"/>
                <a:gd name="T109" fmla="*/ 7 h 65"/>
                <a:gd name="T110" fmla="*/ 69 w 90"/>
                <a:gd name="T111" fmla="*/ 5 h 65"/>
                <a:gd name="T112" fmla="*/ 74 w 90"/>
                <a:gd name="T113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" h="65">
                  <a:moveTo>
                    <a:pt x="74" y="2"/>
                  </a:moveTo>
                  <a:cubicBezTo>
                    <a:pt x="78" y="5"/>
                    <a:pt x="84" y="0"/>
                    <a:pt x="89" y="0"/>
                  </a:cubicBezTo>
                  <a:cubicBezTo>
                    <a:pt x="90" y="4"/>
                    <a:pt x="87" y="4"/>
                    <a:pt x="88" y="7"/>
                  </a:cubicBezTo>
                  <a:cubicBezTo>
                    <a:pt x="83" y="4"/>
                    <a:pt x="77" y="9"/>
                    <a:pt x="71" y="9"/>
                  </a:cubicBezTo>
                  <a:cubicBezTo>
                    <a:pt x="70" y="9"/>
                    <a:pt x="70" y="11"/>
                    <a:pt x="69" y="12"/>
                  </a:cubicBezTo>
                  <a:cubicBezTo>
                    <a:pt x="68" y="12"/>
                    <a:pt x="67" y="11"/>
                    <a:pt x="66" y="12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4"/>
                    <a:pt x="63" y="13"/>
                    <a:pt x="61" y="13"/>
                  </a:cubicBezTo>
                  <a:cubicBezTo>
                    <a:pt x="60" y="13"/>
                    <a:pt x="58" y="14"/>
                    <a:pt x="56" y="14"/>
                  </a:cubicBezTo>
                  <a:cubicBezTo>
                    <a:pt x="55" y="14"/>
                    <a:pt x="53" y="15"/>
                    <a:pt x="51" y="15"/>
                  </a:cubicBezTo>
                  <a:cubicBezTo>
                    <a:pt x="50" y="16"/>
                    <a:pt x="51" y="17"/>
                    <a:pt x="50" y="18"/>
                  </a:cubicBezTo>
                  <a:cubicBezTo>
                    <a:pt x="49" y="19"/>
                    <a:pt x="44" y="18"/>
                    <a:pt x="44" y="22"/>
                  </a:cubicBezTo>
                  <a:cubicBezTo>
                    <a:pt x="44" y="23"/>
                    <a:pt x="41" y="24"/>
                    <a:pt x="40" y="24"/>
                  </a:cubicBezTo>
                  <a:cubicBezTo>
                    <a:pt x="39" y="25"/>
                    <a:pt x="38" y="26"/>
                    <a:pt x="37" y="27"/>
                  </a:cubicBezTo>
                  <a:cubicBezTo>
                    <a:pt x="37" y="27"/>
                    <a:pt x="36" y="28"/>
                    <a:pt x="36" y="29"/>
                  </a:cubicBezTo>
                  <a:cubicBezTo>
                    <a:pt x="32" y="31"/>
                    <a:pt x="32" y="28"/>
                    <a:pt x="30" y="32"/>
                  </a:cubicBezTo>
                  <a:cubicBezTo>
                    <a:pt x="29" y="33"/>
                    <a:pt x="29" y="32"/>
                    <a:pt x="28" y="33"/>
                  </a:cubicBezTo>
                  <a:cubicBezTo>
                    <a:pt x="28" y="35"/>
                    <a:pt x="25" y="34"/>
                    <a:pt x="23" y="36"/>
                  </a:cubicBezTo>
                  <a:cubicBezTo>
                    <a:pt x="23" y="38"/>
                    <a:pt x="25" y="42"/>
                    <a:pt x="21" y="41"/>
                  </a:cubicBezTo>
                  <a:cubicBezTo>
                    <a:pt x="22" y="43"/>
                    <a:pt x="19" y="48"/>
                    <a:pt x="22" y="48"/>
                  </a:cubicBezTo>
                  <a:cubicBezTo>
                    <a:pt x="21" y="49"/>
                    <a:pt x="20" y="50"/>
                    <a:pt x="18" y="51"/>
                  </a:cubicBezTo>
                  <a:cubicBezTo>
                    <a:pt x="17" y="54"/>
                    <a:pt x="21" y="53"/>
                    <a:pt x="21" y="56"/>
                  </a:cubicBezTo>
                  <a:cubicBezTo>
                    <a:pt x="21" y="56"/>
                    <a:pt x="19" y="56"/>
                    <a:pt x="20" y="57"/>
                  </a:cubicBezTo>
                  <a:cubicBezTo>
                    <a:pt x="19" y="57"/>
                    <a:pt x="22" y="58"/>
                    <a:pt x="21" y="58"/>
                  </a:cubicBezTo>
                  <a:cubicBezTo>
                    <a:pt x="22" y="58"/>
                    <a:pt x="23" y="57"/>
                    <a:pt x="22" y="57"/>
                  </a:cubicBezTo>
                  <a:cubicBezTo>
                    <a:pt x="24" y="58"/>
                    <a:pt x="23" y="60"/>
                    <a:pt x="26" y="60"/>
                  </a:cubicBezTo>
                  <a:cubicBezTo>
                    <a:pt x="26" y="62"/>
                    <a:pt x="24" y="62"/>
                    <a:pt x="25" y="65"/>
                  </a:cubicBezTo>
                  <a:cubicBezTo>
                    <a:pt x="21" y="65"/>
                    <a:pt x="17" y="65"/>
                    <a:pt x="13" y="65"/>
                  </a:cubicBezTo>
                  <a:cubicBezTo>
                    <a:pt x="13" y="64"/>
                    <a:pt x="15" y="63"/>
                    <a:pt x="15" y="62"/>
                  </a:cubicBezTo>
                  <a:cubicBezTo>
                    <a:pt x="14" y="61"/>
                    <a:pt x="12" y="62"/>
                    <a:pt x="11" y="61"/>
                  </a:cubicBezTo>
                  <a:cubicBezTo>
                    <a:pt x="10" y="60"/>
                    <a:pt x="9" y="59"/>
                    <a:pt x="8" y="58"/>
                  </a:cubicBezTo>
                  <a:cubicBezTo>
                    <a:pt x="8" y="58"/>
                    <a:pt x="6" y="59"/>
                    <a:pt x="6" y="58"/>
                  </a:cubicBezTo>
                  <a:cubicBezTo>
                    <a:pt x="5" y="57"/>
                    <a:pt x="5" y="58"/>
                    <a:pt x="2" y="58"/>
                  </a:cubicBezTo>
                  <a:cubicBezTo>
                    <a:pt x="2" y="55"/>
                    <a:pt x="0" y="54"/>
                    <a:pt x="1" y="49"/>
                  </a:cubicBezTo>
                  <a:cubicBezTo>
                    <a:pt x="5" y="54"/>
                    <a:pt x="1" y="45"/>
                    <a:pt x="7" y="47"/>
                  </a:cubicBezTo>
                  <a:cubicBezTo>
                    <a:pt x="8" y="46"/>
                    <a:pt x="6" y="46"/>
                    <a:pt x="6" y="46"/>
                  </a:cubicBezTo>
                  <a:cubicBezTo>
                    <a:pt x="6" y="44"/>
                    <a:pt x="10" y="44"/>
                    <a:pt x="7" y="43"/>
                  </a:cubicBezTo>
                  <a:cubicBezTo>
                    <a:pt x="8" y="41"/>
                    <a:pt x="11" y="41"/>
                    <a:pt x="13" y="41"/>
                  </a:cubicBezTo>
                  <a:cubicBezTo>
                    <a:pt x="12" y="38"/>
                    <a:pt x="17" y="36"/>
                    <a:pt x="13" y="36"/>
                  </a:cubicBezTo>
                  <a:cubicBezTo>
                    <a:pt x="14" y="34"/>
                    <a:pt x="16" y="35"/>
                    <a:pt x="17" y="34"/>
                  </a:cubicBezTo>
                  <a:cubicBezTo>
                    <a:pt x="17" y="32"/>
                    <a:pt x="18" y="31"/>
                    <a:pt x="20" y="31"/>
                  </a:cubicBezTo>
                  <a:cubicBezTo>
                    <a:pt x="17" y="28"/>
                    <a:pt x="20" y="28"/>
                    <a:pt x="20" y="24"/>
                  </a:cubicBezTo>
                  <a:cubicBezTo>
                    <a:pt x="25" y="25"/>
                    <a:pt x="26" y="22"/>
                    <a:pt x="30" y="20"/>
                  </a:cubicBezTo>
                  <a:cubicBezTo>
                    <a:pt x="31" y="21"/>
                    <a:pt x="30" y="18"/>
                    <a:pt x="31" y="18"/>
                  </a:cubicBezTo>
                  <a:cubicBezTo>
                    <a:pt x="32" y="18"/>
                    <a:pt x="33" y="19"/>
                    <a:pt x="32" y="19"/>
                  </a:cubicBezTo>
                  <a:cubicBezTo>
                    <a:pt x="33" y="19"/>
                    <a:pt x="34" y="17"/>
                    <a:pt x="35" y="17"/>
                  </a:cubicBezTo>
                  <a:cubicBezTo>
                    <a:pt x="35" y="16"/>
                    <a:pt x="36" y="16"/>
                    <a:pt x="36" y="14"/>
                  </a:cubicBezTo>
                  <a:cubicBezTo>
                    <a:pt x="38" y="15"/>
                    <a:pt x="40" y="14"/>
                    <a:pt x="42" y="13"/>
                  </a:cubicBezTo>
                  <a:cubicBezTo>
                    <a:pt x="44" y="12"/>
                    <a:pt x="46" y="12"/>
                    <a:pt x="50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3" y="10"/>
                    <a:pt x="54" y="12"/>
                    <a:pt x="54" y="12"/>
                  </a:cubicBezTo>
                  <a:cubicBezTo>
                    <a:pt x="56" y="11"/>
                    <a:pt x="53" y="9"/>
                    <a:pt x="55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9"/>
                    <a:pt x="61" y="9"/>
                    <a:pt x="65" y="8"/>
                  </a:cubicBezTo>
                  <a:cubicBezTo>
                    <a:pt x="67" y="7"/>
                    <a:pt x="66" y="8"/>
                    <a:pt x="68" y="7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2" y="4"/>
                    <a:pt x="74" y="8"/>
                    <a:pt x="74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" name="Freeform 24"/>
            <p:cNvSpPr>
              <a:spLocks/>
            </p:cNvSpPr>
            <p:nvPr/>
          </p:nvSpPr>
          <p:spPr bwMode="auto">
            <a:xfrm>
              <a:off x="2267124" y="1779142"/>
              <a:ext cx="31750" cy="12700"/>
            </a:xfrm>
            <a:custGeom>
              <a:avLst/>
              <a:gdLst>
                <a:gd name="T0" fmla="*/ 7 w 10"/>
                <a:gd name="T1" fmla="*/ 0 h 4"/>
                <a:gd name="T2" fmla="*/ 9 w 10"/>
                <a:gd name="T3" fmla="*/ 0 h 4"/>
                <a:gd name="T4" fmla="*/ 7 w 10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7" y="0"/>
                  </a:moveTo>
                  <a:cubicBezTo>
                    <a:pt x="8" y="0"/>
                    <a:pt x="9" y="0"/>
                    <a:pt x="9" y="0"/>
                  </a:cubicBezTo>
                  <a:cubicBezTo>
                    <a:pt x="10" y="4"/>
                    <a:pt x="0" y="0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6200949" y="1795017"/>
              <a:ext cx="85725" cy="66675"/>
            </a:xfrm>
            <a:custGeom>
              <a:avLst/>
              <a:gdLst>
                <a:gd name="T0" fmla="*/ 7 w 27"/>
                <a:gd name="T1" fmla="*/ 0 h 21"/>
                <a:gd name="T2" fmla="*/ 8 w 27"/>
                <a:gd name="T3" fmla="*/ 1 h 21"/>
                <a:gd name="T4" fmla="*/ 16 w 27"/>
                <a:gd name="T5" fmla="*/ 5 h 21"/>
                <a:gd name="T6" fmla="*/ 20 w 27"/>
                <a:gd name="T7" fmla="*/ 3 h 21"/>
                <a:gd name="T8" fmla="*/ 27 w 27"/>
                <a:gd name="T9" fmla="*/ 4 h 21"/>
                <a:gd name="T10" fmla="*/ 25 w 27"/>
                <a:gd name="T11" fmla="*/ 10 h 21"/>
                <a:gd name="T12" fmla="*/ 15 w 27"/>
                <a:gd name="T13" fmla="*/ 13 h 21"/>
                <a:gd name="T14" fmla="*/ 15 w 27"/>
                <a:gd name="T15" fmla="*/ 14 h 21"/>
                <a:gd name="T16" fmla="*/ 12 w 27"/>
                <a:gd name="T17" fmla="*/ 17 h 21"/>
                <a:gd name="T18" fmla="*/ 8 w 27"/>
                <a:gd name="T19" fmla="*/ 18 h 21"/>
                <a:gd name="T20" fmla="*/ 3 w 27"/>
                <a:gd name="T21" fmla="*/ 15 h 21"/>
                <a:gd name="T22" fmla="*/ 0 w 27"/>
                <a:gd name="T23" fmla="*/ 5 h 21"/>
                <a:gd name="T24" fmla="*/ 7 w 27"/>
                <a:gd name="T2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21">
                  <a:moveTo>
                    <a:pt x="7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10" y="4"/>
                    <a:pt x="14" y="3"/>
                    <a:pt x="16" y="5"/>
                  </a:cubicBezTo>
                  <a:cubicBezTo>
                    <a:pt x="18" y="6"/>
                    <a:pt x="19" y="3"/>
                    <a:pt x="20" y="3"/>
                  </a:cubicBezTo>
                  <a:cubicBezTo>
                    <a:pt x="21" y="2"/>
                    <a:pt x="23" y="5"/>
                    <a:pt x="27" y="4"/>
                  </a:cubicBezTo>
                  <a:cubicBezTo>
                    <a:pt x="26" y="5"/>
                    <a:pt x="21" y="8"/>
                    <a:pt x="25" y="10"/>
                  </a:cubicBezTo>
                  <a:cubicBezTo>
                    <a:pt x="24" y="13"/>
                    <a:pt x="19" y="13"/>
                    <a:pt x="15" y="13"/>
                  </a:cubicBezTo>
                  <a:cubicBezTo>
                    <a:pt x="13" y="13"/>
                    <a:pt x="14" y="14"/>
                    <a:pt x="15" y="14"/>
                  </a:cubicBezTo>
                  <a:cubicBezTo>
                    <a:pt x="16" y="16"/>
                    <a:pt x="7" y="15"/>
                    <a:pt x="12" y="17"/>
                  </a:cubicBezTo>
                  <a:cubicBezTo>
                    <a:pt x="12" y="21"/>
                    <a:pt x="8" y="14"/>
                    <a:pt x="8" y="18"/>
                  </a:cubicBezTo>
                  <a:cubicBezTo>
                    <a:pt x="6" y="17"/>
                    <a:pt x="7" y="14"/>
                    <a:pt x="3" y="15"/>
                  </a:cubicBezTo>
                  <a:cubicBezTo>
                    <a:pt x="2" y="12"/>
                    <a:pt x="3" y="6"/>
                    <a:pt x="0" y="5"/>
                  </a:cubicBezTo>
                  <a:cubicBezTo>
                    <a:pt x="1" y="2"/>
                    <a:pt x="8" y="5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1975024" y="1804542"/>
              <a:ext cx="23813" cy="15875"/>
            </a:xfrm>
            <a:custGeom>
              <a:avLst/>
              <a:gdLst>
                <a:gd name="T0" fmla="*/ 3 w 7"/>
                <a:gd name="T1" fmla="*/ 0 h 5"/>
                <a:gd name="T2" fmla="*/ 5 w 7"/>
                <a:gd name="T3" fmla="*/ 5 h 5"/>
                <a:gd name="T4" fmla="*/ 0 w 7"/>
                <a:gd name="T5" fmla="*/ 3 h 5"/>
                <a:gd name="T6" fmla="*/ 3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cubicBezTo>
                    <a:pt x="7" y="1"/>
                    <a:pt x="5" y="2"/>
                    <a:pt x="5" y="5"/>
                  </a:cubicBezTo>
                  <a:cubicBezTo>
                    <a:pt x="3" y="4"/>
                    <a:pt x="2" y="3"/>
                    <a:pt x="0" y="3"/>
                  </a:cubicBezTo>
                  <a:cubicBezTo>
                    <a:pt x="0" y="1"/>
                    <a:pt x="4" y="3"/>
                    <a:pt x="3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6296199" y="1804542"/>
              <a:ext cx="39688" cy="34925"/>
            </a:xfrm>
            <a:custGeom>
              <a:avLst/>
              <a:gdLst>
                <a:gd name="T0" fmla="*/ 0 w 12"/>
                <a:gd name="T1" fmla="*/ 3 h 11"/>
                <a:gd name="T2" fmla="*/ 12 w 12"/>
                <a:gd name="T3" fmla="*/ 6 h 11"/>
                <a:gd name="T4" fmla="*/ 7 w 12"/>
                <a:gd name="T5" fmla="*/ 11 h 11"/>
                <a:gd name="T6" fmla="*/ 5 w 12"/>
                <a:gd name="T7" fmla="*/ 8 h 11"/>
                <a:gd name="T8" fmla="*/ 2 w 12"/>
                <a:gd name="T9" fmla="*/ 8 h 11"/>
                <a:gd name="T10" fmla="*/ 0 w 12"/>
                <a:gd name="T1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0" y="3"/>
                  </a:moveTo>
                  <a:cubicBezTo>
                    <a:pt x="4" y="0"/>
                    <a:pt x="11" y="4"/>
                    <a:pt x="12" y="6"/>
                  </a:cubicBezTo>
                  <a:cubicBezTo>
                    <a:pt x="12" y="9"/>
                    <a:pt x="6" y="7"/>
                    <a:pt x="7" y="11"/>
                  </a:cubicBezTo>
                  <a:cubicBezTo>
                    <a:pt x="6" y="11"/>
                    <a:pt x="6" y="9"/>
                    <a:pt x="5" y="8"/>
                  </a:cubicBezTo>
                  <a:cubicBezTo>
                    <a:pt x="4" y="8"/>
                    <a:pt x="3" y="9"/>
                    <a:pt x="2" y="8"/>
                  </a:cubicBezTo>
                  <a:cubicBezTo>
                    <a:pt x="1" y="7"/>
                    <a:pt x="3" y="4"/>
                    <a:pt x="0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6348587" y="1817242"/>
              <a:ext cx="63500" cy="31750"/>
            </a:xfrm>
            <a:custGeom>
              <a:avLst/>
              <a:gdLst>
                <a:gd name="T0" fmla="*/ 2 w 20"/>
                <a:gd name="T1" fmla="*/ 1 h 10"/>
                <a:gd name="T2" fmla="*/ 4 w 20"/>
                <a:gd name="T3" fmla="*/ 1 h 10"/>
                <a:gd name="T4" fmla="*/ 10 w 20"/>
                <a:gd name="T5" fmla="*/ 3 h 10"/>
                <a:gd name="T6" fmla="*/ 17 w 20"/>
                <a:gd name="T7" fmla="*/ 6 h 10"/>
                <a:gd name="T8" fmla="*/ 19 w 20"/>
                <a:gd name="T9" fmla="*/ 8 h 10"/>
                <a:gd name="T10" fmla="*/ 4 w 20"/>
                <a:gd name="T11" fmla="*/ 6 h 10"/>
                <a:gd name="T12" fmla="*/ 2 w 20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2" y="1"/>
                  </a:moveTo>
                  <a:cubicBezTo>
                    <a:pt x="2" y="1"/>
                    <a:pt x="3" y="1"/>
                    <a:pt x="4" y="1"/>
                  </a:cubicBezTo>
                  <a:cubicBezTo>
                    <a:pt x="8" y="0"/>
                    <a:pt x="8" y="3"/>
                    <a:pt x="10" y="3"/>
                  </a:cubicBezTo>
                  <a:cubicBezTo>
                    <a:pt x="13" y="4"/>
                    <a:pt x="14" y="4"/>
                    <a:pt x="17" y="6"/>
                  </a:cubicBezTo>
                  <a:cubicBezTo>
                    <a:pt x="18" y="7"/>
                    <a:pt x="20" y="6"/>
                    <a:pt x="19" y="8"/>
                  </a:cubicBezTo>
                  <a:cubicBezTo>
                    <a:pt x="12" y="10"/>
                    <a:pt x="10" y="6"/>
                    <a:pt x="4" y="6"/>
                  </a:cubicBezTo>
                  <a:cubicBezTo>
                    <a:pt x="6" y="2"/>
                    <a:pt x="0" y="5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" name="Freeform 29"/>
            <p:cNvSpPr>
              <a:spLocks/>
            </p:cNvSpPr>
            <p:nvPr/>
          </p:nvSpPr>
          <p:spPr bwMode="auto">
            <a:xfrm>
              <a:off x="2248074" y="1868042"/>
              <a:ext cx="101600" cy="84138"/>
            </a:xfrm>
            <a:custGeom>
              <a:avLst/>
              <a:gdLst>
                <a:gd name="T0" fmla="*/ 10 w 32"/>
                <a:gd name="T1" fmla="*/ 5 h 26"/>
                <a:gd name="T2" fmla="*/ 10 w 32"/>
                <a:gd name="T3" fmla="*/ 4 h 26"/>
                <a:gd name="T4" fmla="*/ 24 w 32"/>
                <a:gd name="T5" fmla="*/ 0 h 26"/>
                <a:gd name="T6" fmla="*/ 27 w 32"/>
                <a:gd name="T7" fmla="*/ 5 h 26"/>
                <a:gd name="T8" fmla="*/ 24 w 32"/>
                <a:gd name="T9" fmla="*/ 9 h 26"/>
                <a:gd name="T10" fmla="*/ 31 w 32"/>
                <a:gd name="T11" fmla="*/ 10 h 26"/>
                <a:gd name="T12" fmla="*/ 32 w 32"/>
                <a:gd name="T13" fmla="*/ 20 h 26"/>
                <a:gd name="T14" fmla="*/ 28 w 32"/>
                <a:gd name="T15" fmla="*/ 20 h 26"/>
                <a:gd name="T16" fmla="*/ 28 w 32"/>
                <a:gd name="T17" fmla="*/ 22 h 26"/>
                <a:gd name="T18" fmla="*/ 24 w 32"/>
                <a:gd name="T19" fmla="*/ 22 h 26"/>
                <a:gd name="T20" fmla="*/ 20 w 32"/>
                <a:gd name="T21" fmla="*/ 25 h 26"/>
                <a:gd name="T22" fmla="*/ 17 w 32"/>
                <a:gd name="T23" fmla="*/ 21 h 26"/>
                <a:gd name="T24" fmla="*/ 13 w 32"/>
                <a:gd name="T25" fmla="*/ 17 h 26"/>
                <a:gd name="T26" fmla="*/ 10 w 32"/>
                <a:gd name="T27" fmla="*/ 15 h 26"/>
                <a:gd name="T28" fmla="*/ 4 w 32"/>
                <a:gd name="T29" fmla="*/ 14 h 26"/>
                <a:gd name="T30" fmla="*/ 0 w 32"/>
                <a:gd name="T31" fmla="*/ 11 h 26"/>
                <a:gd name="T32" fmla="*/ 13 w 32"/>
                <a:gd name="T33" fmla="*/ 12 h 26"/>
                <a:gd name="T34" fmla="*/ 14 w 32"/>
                <a:gd name="T35" fmla="*/ 7 h 26"/>
                <a:gd name="T36" fmla="*/ 9 w 32"/>
                <a:gd name="T37" fmla="*/ 4 h 26"/>
                <a:gd name="T38" fmla="*/ 10 w 32"/>
                <a:gd name="T3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26">
                  <a:moveTo>
                    <a:pt x="10" y="5"/>
                  </a:moveTo>
                  <a:cubicBezTo>
                    <a:pt x="12" y="5"/>
                    <a:pt x="11" y="4"/>
                    <a:pt x="10" y="4"/>
                  </a:cubicBezTo>
                  <a:cubicBezTo>
                    <a:pt x="13" y="1"/>
                    <a:pt x="22" y="4"/>
                    <a:pt x="24" y="0"/>
                  </a:cubicBezTo>
                  <a:cubicBezTo>
                    <a:pt x="26" y="1"/>
                    <a:pt x="27" y="3"/>
                    <a:pt x="27" y="5"/>
                  </a:cubicBezTo>
                  <a:cubicBezTo>
                    <a:pt x="27" y="8"/>
                    <a:pt x="24" y="7"/>
                    <a:pt x="24" y="9"/>
                  </a:cubicBezTo>
                  <a:cubicBezTo>
                    <a:pt x="25" y="13"/>
                    <a:pt x="28" y="10"/>
                    <a:pt x="31" y="10"/>
                  </a:cubicBezTo>
                  <a:cubicBezTo>
                    <a:pt x="32" y="15"/>
                    <a:pt x="31" y="15"/>
                    <a:pt x="32" y="20"/>
                  </a:cubicBezTo>
                  <a:cubicBezTo>
                    <a:pt x="31" y="20"/>
                    <a:pt x="29" y="19"/>
                    <a:pt x="28" y="20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7" y="23"/>
                    <a:pt x="25" y="22"/>
                    <a:pt x="24" y="22"/>
                  </a:cubicBezTo>
                  <a:cubicBezTo>
                    <a:pt x="23" y="23"/>
                    <a:pt x="22" y="25"/>
                    <a:pt x="20" y="25"/>
                  </a:cubicBezTo>
                  <a:cubicBezTo>
                    <a:pt x="18" y="26"/>
                    <a:pt x="18" y="22"/>
                    <a:pt x="17" y="21"/>
                  </a:cubicBezTo>
                  <a:cubicBezTo>
                    <a:pt x="16" y="20"/>
                    <a:pt x="12" y="20"/>
                    <a:pt x="13" y="17"/>
                  </a:cubicBezTo>
                  <a:cubicBezTo>
                    <a:pt x="11" y="18"/>
                    <a:pt x="11" y="16"/>
                    <a:pt x="10" y="15"/>
                  </a:cubicBezTo>
                  <a:cubicBezTo>
                    <a:pt x="8" y="16"/>
                    <a:pt x="6" y="14"/>
                    <a:pt x="4" y="14"/>
                  </a:cubicBezTo>
                  <a:cubicBezTo>
                    <a:pt x="2" y="13"/>
                    <a:pt x="0" y="14"/>
                    <a:pt x="0" y="11"/>
                  </a:cubicBezTo>
                  <a:cubicBezTo>
                    <a:pt x="6" y="10"/>
                    <a:pt x="7" y="13"/>
                    <a:pt x="13" y="12"/>
                  </a:cubicBezTo>
                  <a:cubicBezTo>
                    <a:pt x="15" y="12"/>
                    <a:pt x="14" y="9"/>
                    <a:pt x="14" y="7"/>
                  </a:cubicBezTo>
                  <a:cubicBezTo>
                    <a:pt x="15" y="4"/>
                    <a:pt x="7" y="9"/>
                    <a:pt x="9" y="4"/>
                  </a:cubicBezTo>
                  <a:cubicBezTo>
                    <a:pt x="10" y="3"/>
                    <a:pt x="10" y="4"/>
                    <a:pt x="10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" name="Freeform 30"/>
            <p:cNvSpPr>
              <a:spLocks/>
            </p:cNvSpPr>
            <p:nvPr/>
          </p:nvSpPr>
          <p:spPr bwMode="auto">
            <a:xfrm>
              <a:off x="2613199" y="1875980"/>
              <a:ext cx="60325" cy="28575"/>
            </a:xfrm>
            <a:custGeom>
              <a:avLst/>
              <a:gdLst>
                <a:gd name="T0" fmla="*/ 0 w 19"/>
                <a:gd name="T1" fmla="*/ 2 h 9"/>
                <a:gd name="T2" fmla="*/ 5 w 19"/>
                <a:gd name="T3" fmla="*/ 0 h 9"/>
                <a:gd name="T4" fmla="*/ 19 w 19"/>
                <a:gd name="T5" fmla="*/ 4 h 9"/>
                <a:gd name="T6" fmla="*/ 17 w 19"/>
                <a:gd name="T7" fmla="*/ 9 h 9"/>
                <a:gd name="T8" fmla="*/ 4 w 19"/>
                <a:gd name="T9" fmla="*/ 4 h 9"/>
                <a:gd name="T10" fmla="*/ 0 w 19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9">
                  <a:moveTo>
                    <a:pt x="0" y="2"/>
                  </a:moveTo>
                  <a:cubicBezTo>
                    <a:pt x="0" y="0"/>
                    <a:pt x="3" y="0"/>
                    <a:pt x="5" y="0"/>
                  </a:cubicBezTo>
                  <a:cubicBezTo>
                    <a:pt x="9" y="1"/>
                    <a:pt x="15" y="4"/>
                    <a:pt x="19" y="4"/>
                  </a:cubicBezTo>
                  <a:cubicBezTo>
                    <a:pt x="19" y="6"/>
                    <a:pt x="17" y="7"/>
                    <a:pt x="17" y="9"/>
                  </a:cubicBezTo>
                  <a:cubicBezTo>
                    <a:pt x="10" y="9"/>
                    <a:pt x="8" y="8"/>
                    <a:pt x="4" y="4"/>
                  </a:cubicBezTo>
                  <a:cubicBezTo>
                    <a:pt x="3" y="3"/>
                    <a:pt x="2" y="1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6254924" y="1875980"/>
              <a:ext cx="41275" cy="15875"/>
            </a:xfrm>
            <a:custGeom>
              <a:avLst/>
              <a:gdLst>
                <a:gd name="T0" fmla="*/ 13 w 13"/>
                <a:gd name="T1" fmla="*/ 4 h 5"/>
                <a:gd name="T2" fmla="*/ 0 w 13"/>
                <a:gd name="T3" fmla="*/ 3 h 5"/>
                <a:gd name="T4" fmla="*/ 4 w 13"/>
                <a:gd name="T5" fmla="*/ 0 h 5"/>
                <a:gd name="T6" fmla="*/ 13 w 1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5">
                  <a:moveTo>
                    <a:pt x="13" y="4"/>
                  </a:moveTo>
                  <a:cubicBezTo>
                    <a:pt x="11" y="5"/>
                    <a:pt x="3" y="4"/>
                    <a:pt x="0" y="3"/>
                  </a:cubicBezTo>
                  <a:cubicBezTo>
                    <a:pt x="1" y="1"/>
                    <a:pt x="4" y="2"/>
                    <a:pt x="4" y="0"/>
                  </a:cubicBezTo>
                  <a:cubicBezTo>
                    <a:pt x="7" y="1"/>
                    <a:pt x="13" y="0"/>
                    <a:pt x="13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3057699" y="1964880"/>
              <a:ext cx="33338" cy="19050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4 h 6"/>
                <a:gd name="T4" fmla="*/ 0 w 10"/>
                <a:gd name="T5" fmla="*/ 3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7" y="6"/>
                    <a:pt x="5" y="5"/>
                    <a:pt x="4" y="4"/>
                  </a:cubicBezTo>
                  <a:cubicBezTo>
                    <a:pt x="3" y="3"/>
                    <a:pt x="2" y="2"/>
                    <a:pt x="0" y="3"/>
                  </a:cubicBezTo>
                  <a:cubicBezTo>
                    <a:pt x="1" y="0"/>
                    <a:pt x="10" y="1"/>
                    <a:pt x="10" y="5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035474" y="1990280"/>
              <a:ext cx="46038" cy="22225"/>
            </a:xfrm>
            <a:custGeom>
              <a:avLst/>
              <a:gdLst>
                <a:gd name="T0" fmla="*/ 14 w 14"/>
                <a:gd name="T1" fmla="*/ 3 h 7"/>
                <a:gd name="T2" fmla="*/ 1 w 14"/>
                <a:gd name="T3" fmla="*/ 3 h 7"/>
                <a:gd name="T4" fmla="*/ 3 w 14"/>
                <a:gd name="T5" fmla="*/ 1 h 7"/>
                <a:gd name="T6" fmla="*/ 5 w 14"/>
                <a:gd name="T7" fmla="*/ 0 h 7"/>
                <a:gd name="T8" fmla="*/ 14 w 1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14" y="3"/>
                  </a:moveTo>
                  <a:cubicBezTo>
                    <a:pt x="13" y="7"/>
                    <a:pt x="3" y="7"/>
                    <a:pt x="1" y="3"/>
                  </a:cubicBezTo>
                  <a:cubicBezTo>
                    <a:pt x="0" y="1"/>
                    <a:pt x="2" y="1"/>
                    <a:pt x="3" y="1"/>
                  </a:cubicBezTo>
                  <a:cubicBezTo>
                    <a:pt x="4" y="1"/>
                    <a:pt x="5" y="1"/>
                    <a:pt x="5" y="0"/>
                  </a:cubicBezTo>
                  <a:cubicBezTo>
                    <a:pt x="8" y="1"/>
                    <a:pt x="10" y="3"/>
                    <a:pt x="14" y="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4734099" y="2006155"/>
              <a:ext cx="28575" cy="23813"/>
            </a:xfrm>
            <a:custGeom>
              <a:avLst/>
              <a:gdLst>
                <a:gd name="T0" fmla="*/ 4 w 9"/>
                <a:gd name="T1" fmla="*/ 0 h 7"/>
                <a:gd name="T2" fmla="*/ 9 w 9"/>
                <a:gd name="T3" fmla="*/ 5 h 7"/>
                <a:gd name="T4" fmla="*/ 2 w 9"/>
                <a:gd name="T5" fmla="*/ 7 h 7"/>
                <a:gd name="T6" fmla="*/ 1 w 9"/>
                <a:gd name="T7" fmla="*/ 1 h 7"/>
                <a:gd name="T8" fmla="*/ 4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0"/>
                  </a:moveTo>
                  <a:cubicBezTo>
                    <a:pt x="7" y="0"/>
                    <a:pt x="9" y="1"/>
                    <a:pt x="9" y="5"/>
                  </a:cubicBezTo>
                  <a:cubicBezTo>
                    <a:pt x="6" y="4"/>
                    <a:pt x="3" y="4"/>
                    <a:pt x="2" y="7"/>
                  </a:cubicBezTo>
                  <a:cubicBezTo>
                    <a:pt x="0" y="7"/>
                    <a:pt x="2" y="3"/>
                    <a:pt x="1" y="1"/>
                  </a:cubicBezTo>
                  <a:cubicBezTo>
                    <a:pt x="3" y="1"/>
                    <a:pt x="3" y="1"/>
                    <a:pt x="4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2154412" y="2018855"/>
              <a:ext cx="30163" cy="23813"/>
            </a:xfrm>
            <a:custGeom>
              <a:avLst/>
              <a:gdLst>
                <a:gd name="T0" fmla="*/ 9 w 9"/>
                <a:gd name="T1" fmla="*/ 6 h 7"/>
                <a:gd name="T2" fmla="*/ 0 w 9"/>
                <a:gd name="T3" fmla="*/ 7 h 7"/>
                <a:gd name="T4" fmla="*/ 9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9" y="6"/>
                  </a:moveTo>
                  <a:cubicBezTo>
                    <a:pt x="5" y="5"/>
                    <a:pt x="3" y="7"/>
                    <a:pt x="0" y="7"/>
                  </a:cubicBezTo>
                  <a:cubicBezTo>
                    <a:pt x="1" y="5"/>
                    <a:pt x="9" y="0"/>
                    <a:pt x="9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2663999" y="2039492"/>
              <a:ext cx="50800" cy="28575"/>
            </a:xfrm>
            <a:custGeom>
              <a:avLst/>
              <a:gdLst>
                <a:gd name="T0" fmla="*/ 13 w 16"/>
                <a:gd name="T1" fmla="*/ 1 h 9"/>
                <a:gd name="T2" fmla="*/ 14 w 16"/>
                <a:gd name="T3" fmla="*/ 8 h 9"/>
                <a:gd name="T4" fmla="*/ 1 w 16"/>
                <a:gd name="T5" fmla="*/ 6 h 9"/>
                <a:gd name="T6" fmla="*/ 4 w 16"/>
                <a:gd name="T7" fmla="*/ 1 h 9"/>
                <a:gd name="T8" fmla="*/ 13 w 1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3" y="1"/>
                  </a:moveTo>
                  <a:cubicBezTo>
                    <a:pt x="15" y="3"/>
                    <a:pt x="16" y="7"/>
                    <a:pt x="14" y="8"/>
                  </a:cubicBezTo>
                  <a:cubicBezTo>
                    <a:pt x="9" y="8"/>
                    <a:pt x="3" y="9"/>
                    <a:pt x="1" y="6"/>
                  </a:cubicBezTo>
                  <a:cubicBezTo>
                    <a:pt x="0" y="2"/>
                    <a:pt x="6" y="5"/>
                    <a:pt x="4" y="1"/>
                  </a:cubicBezTo>
                  <a:cubicBezTo>
                    <a:pt x="8" y="0"/>
                    <a:pt x="13" y="3"/>
                    <a:pt x="1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2644949" y="2122042"/>
              <a:ext cx="60325" cy="28575"/>
            </a:xfrm>
            <a:custGeom>
              <a:avLst/>
              <a:gdLst>
                <a:gd name="T0" fmla="*/ 18 w 19"/>
                <a:gd name="T1" fmla="*/ 4 h 9"/>
                <a:gd name="T2" fmla="*/ 12 w 19"/>
                <a:gd name="T3" fmla="*/ 6 h 9"/>
                <a:gd name="T4" fmla="*/ 7 w 19"/>
                <a:gd name="T5" fmla="*/ 8 h 9"/>
                <a:gd name="T6" fmla="*/ 2 w 19"/>
                <a:gd name="T7" fmla="*/ 6 h 9"/>
                <a:gd name="T8" fmla="*/ 4 w 19"/>
                <a:gd name="T9" fmla="*/ 3 h 9"/>
                <a:gd name="T10" fmla="*/ 7 w 19"/>
                <a:gd name="T11" fmla="*/ 0 h 9"/>
                <a:gd name="T12" fmla="*/ 18 w 19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">
                  <a:moveTo>
                    <a:pt x="18" y="4"/>
                  </a:moveTo>
                  <a:cubicBezTo>
                    <a:pt x="19" y="8"/>
                    <a:pt x="14" y="6"/>
                    <a:pt x="12" y="6"/>
                  </a:cubicBezTo>
                  <a:cubicBezTo>
                    <a:pt x="12" y="6"/>
                    <a:pt x="8" y="9"/>
                    <a:pt x="7" y="8"/>
                  </a:cubicBezTo>
                  <a:cubicBezTo>
                    <a:pt x="7" y="7"/>
                    <a:pt x="4" y="7"/>
                    <a:pt x="2" y="6"/>
                  </a:cubicBezTo>
                  <a:cubicBezTo>
                    <a:pt x="0" y="3"/>
                    <a:pt x="8" y="4"/>
                    <a:pt x="4" y="3"/>
                  </a:cubicBezTo>
                  <a:cubicBezTo>
                    <a:pt x="4" y="1"/>
                    <a:pt x="7" y="2"/>
                    <a:pt x="7" y="0"/>
                  </a:cubicBezTo>
                  <a:cubicBezTo>
                    <a:pt x="11" y="1"/>
                    <a:pt x="15" y="2"/>
                    <a:pt x="18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2644949" y="2166492"/>
              <a:ext cx="28575" cy="127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7 w 9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5" y="2"/>
                    <a:pt x="6" y="4"/>
                    <a:pt x="2" y="4"/>
                  </a:cubicBezTo>
                  <a:cubicBezTo>
                    <a:pt x="0" y="0"/>
                    <a:pt x="9" y="0"/>
                    <a:pt x="7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2556049" y="2183955"/>
              <a:ext cx="34925" cy="22225"/>
            </a:xfrm>
            <a:custGeom>
              <a:avLst/>
              <a:gdLst>
                <a:gd name="T0" fmla="*/ 9 w 11"/>
                <a:gd name="T1" fmla="*/ 1 h 7"/>
                <a:gd name="T2" fmla="*/ 10 w 11"/>
                <a:gd name="T3" fmla="*/ 4 h 7"/>
                <a:gd name="T4" fmla="*/ 5 w 11"/>
                <a:gd name="T5" fmla="*/ 5 h 7"/>
                <a:gd name="T6" fmla="*/ 0 w 11"/>
                <a:gd name="T7" fmla="*/ 5 h 7"/>
                <a:gd name="T8" fmla="*/ 9 w 11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9" y="1"/>
                  </a:moveTo>
                  <a:cubicBezTo>
                    <a:pt x="9" y="3"/>
                    <a:pt x="9" y="3"/>
                    <a:pt x="10" y="4"/>
                  </a:cubicBezTo>
                  <a:cubicBezTo>
                    <a:pt x="11" y="6"/>
                    <a:pt x="6" y="4"/>
                    <a:pt x="5" y="5"/>
                  </a:cubicBezTo>
                  <a:cubicBezTo>
                    <a:pt x="4" y="7"/>
                    <a:pt x="5" y="5"/>
                    <a:pt x="0" y="5"/>
                  </a:cubicBezTo>
                  <a:cubicBezTo>
                    <a:pt x="2" y="3"/>
                    <a:pt x="4" y="0"/>
                    <a:pt x="9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2616374" y="2203005"/>
              <a:ext cx="12700" cy="22225"/>
            </a:xfrm>
            <a:custGeom>
              <a:avLst/>
              <a:gdLst>
                <a:gd name="T0" fmla="*/ 1 w 4"/>
                <a:gd name="T1" fmla="*/ 0 h 7"/>
                <a:gd name="T2" fmla="*/ 4 w 4"/>
                <a:gd name="T3" fmla="*/ 5 h 7"/>
                <a:gd name="T4" fmla="*/ 1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1" y="0"/>
                  </a:moveTo>
                  <a:cubicBezTo>
                    <a:pt x="4" y="1"/>
                    <a:pt x="4" y="2"/>
                    <a:pt x="4" y="5"/>
                  </a:cubicBezTo>
                  <a:cubicBezTo>
                    <a:pt x="0" y="7"/>
                    <a:pt x="2" y="2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3772074" y="2372867"/>
              <a:ext cx="74613" cy="85725"/>
            </a:xfrm>
            <a:custGeom>
              <a:avLst/>
              <a:gdLst>
                <a:gd name="T0" fmla="*/ 9 w 23"/>
                <a:gd name="T1" fmla="*/ 0 h 27"/>
                <a:gd name="T2" fmla="*/ 10 w 23"/>
                <a:gd name="T3" fmla="*/ 1 h 27"/>
                <a:gd name="T4" fmla="*/ 19 w 23"/>
                <a:gd name="T5" fmla="*/ 1 h 27"/>
                <a:gd name="T6" fmla="*/ 22 w 23"/>
                <a:gd name="T7" fmla="*/ 4 h 27"/>
                <a:gd name="T8" fmla="*/ 21 w 23"/>
                <a:gd name="T9" fmla="*/ 6 h 27"/>
                <a:gd name="T10" fmla="*/ 19 w 23"/>
                <a:gd name="T11" fmla="*/ 8 h 27"/>
                <a:gd name="T12" fmla="*/ 21 w 23"/>
                <a:gd name="T13" fmla="*/ 14 h 27"/>
                <a:gd name="T14" fmla="*/ 20 w 23"/>
                <a:gd name="T15" fmla="*/ 20 h 27"/>
                <a:gd name="T16" fmla="*/ 14 w 23"/>
                <a:gd name="T17" fmla="*/ 20 h 27"/>
                <a:gd name="T18" fmla="*/ 12 w 23"/>
                <a:gd name="T19" fmla="*/ 24 h 27"/>
                <a:gd name="T20" fmla="*/ 10 w 23"/>
                <a:gd name="T21" fmla="*/ 27 h 27"/>
                <a:gd name="T22" fmla="*/ 2 w 23"/>
                <a:gd name="T23" fmla="*/ 27 h 27"/>
                <a:gd name="T24" fmla="*/ 5 w 23"/>
                <a:gd name="T25" fmla="*/ 19 h 27"/>
                <a:gd name="T26" fmla="*/ 5 w 23"/>
                <a:gd name="T27" fmla="*/ 14 h 27"/>
                <a:gd name="T28" fmla="*/ 2 w 23"/>
                <a:gd name="T29" fmla="*/ 8 h 27"/>
                <a:gd name="T30" fmla="*/ 7 w 23"/>
                <a:gd name="T31" fmla="*/ 9 h 27"/>
                <a:gd name="T32" fmla="*/ 9 w 23"/>
                <a:gd name="T3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7">
                  <a:moveTo>
                    <a:pt x="9" y="0"/>
                  </a:moveTo>
                  <a:cubicBezTo>
                    <a:pt x="10" y="0"/>
                    <a:pt x="10" y="1"/>
                    <a:pt x="10" y="1"/>
                  </a:cubicBezTo>
                  <a:cubicBezTo>
                    <a:pt x="10" y="3"/>
                    <a:pt x="15" y="0"/>
                    <a:pt x="19" y="1"/>
                  </a:cubicBezTo>
                  <a:cubicBezTo>
                    <a:pt x="19" y="3"/>
                    <a:pt x="20" y="4"/>
                    <a:pt x="22" y="4"/>
                  </a:cubicBezTo>
                  <a:cubicBezTo>
                    <a:pt x="23" y="5"/>
                    <a:pt x="22" y="6"/>
                    <a:pt x="21" y="6"/>
                  </a:cubicBezTo>
                  <a:cubicBezTo>
                    <a:pt x="21" y="8"/>
                    <a:pt x="20" y="7"/>
                    <a:pt x="19" y="8"/>
                  </a:cubicBezTo>
                  <a:cubicBezTo>
                    <a:pt x="19" y="11"/>
                    <a:pt x="21" y="11"/>
                    <a:pt x="21" y="14"/>
                  </a:cubicBezTo>
                  <a:cubicBezTo>
                    <a:pt x="21" y="16"/>
                    <a:pt x="19" y="18"/>
                    <a:pt x="20" y="20"/>
                  </a:cubicBezTo>
                  <a:cubicBezTo>
                    <a:pt x="18" y="20"/>
                    <a:pt x="16" y="20"/>
                    <a:pt x="14" y="20"/>
                  </a:cubicBezTo>
                  <a:cubicBezTo>
                    <a:pt x="12" y="20"/>
                    <a:pt x="13" y="23"/>
                    <a:pt x="12" y="24"/>
                  </a:cubicBezTo>
                  <a:cubicBezTo>
                    <a:pt x="12" y="25"/>
                    <a:pt x="9" y="24"/>
                    <a:pt x="10" y="27"/>
                  </a:cubicBezTo>
                  <a:cubicBezTo>
                    <a:pt x="7" y="27"/>
                    <a:pt x="5" y="27"/>
                    <a:pt x="2" y="27"/>
                  </a:cubicBezTo>
                  <a:cubicBezTo>
                    <a:pt x="3" y="24"/>
                    <a:pt x="0" y="18"/>
                    <a:pt x="5" y="19"/>
                  </a:cubicBezTo>
                  <a:cubicBezTo>
                    <a:pt x="5" y="16"/>
                    <a:pt x="3" y="16"/>
                    <a:pt x="5" y="14"/>
                  </a:cubicBezTo>
                  <a:cubicBezTo>
                    <a:pt x="6" y="10"/>
                    <a:pt x="1" y="12"/>
                    <a:pt x="2" y="8"/>
                  </a:cubicBezTo>
                  <a:cubicBezTo>
                    <a:pt x="5" y="7"/>
                    <a:pt x="6" y="9"/>
                    <a:pt x="7" y="9"/>
                  </a:cubicBezTo>
                  <a:cubicBezTo>
                    <a:pt x="10" y="8"/>
                    <a:pt x="8" y="3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" name="Freeform 44"/>
            <p:cNvSpPr>
              <a:spLocks/>
            </p:cNvSpPr>
            <p:nvPr/>
          </p:nvSpPr>
          <p:spPr bwMode="auto">
            <a:xfrm>
              <a:off x="6273974" y="2376042"/>
              <a:ext cx="42863" cy="188913"/>
            </a:xfrm>
            <a:custGeom>
              <a:avLst/>
              <a:gdLst>
                <a:gd name="T0" fmla="*/ 4 w 13"/>
                <a:gd name="T1" fmla="*/ 7 h 59"/>
                <a:gd name="T2" fmla="*/ 7 w 13"/>
                <a:gd name="T3" fmla="*/ 15 h 59"/>
                <a:gd name="T4" fmla="*/ 8 w 13"/>
                <a:gd name="T5" fmla="*/ 21 h 59"/>
                <a:gd name="T6" fmla="*/ 8 w 13"/>
                <a:gd name="T7" fmla="*/ 24 h 59"/>
                <a:gd name="T8" fmla="*/ 9 w 13"/>
                <a:gd name="T9" fmla="*/ 34 h 59"/>
                <a:gd name="T10" fmla="*/ 13 w 13"/>
                <a:gd name="T11" fmla="*/ 39 h 59"/>
                <a:gd name="T12" fmla="*/ 8 w 13"/>
                <a:gd name="T13" fmla="*/ 41 h 59"/>
                <a:gd name="T14" fmla="*/ 8 w 13"/>
                <a:gd name="T15" fmla="*/ 49 h 59"/>
                <a:gd name="T16" fmla="*/ 6 w 13"/>
                <a:gd name="T17" fmla="*/ 49 h 59"/>
                <a:gd name="T18" fmla="*/ 8 w 13"/>
                <a:gd name="T19" fmla="*/ 58 h 59"/>
                <a:gd name="T20" fmla="*/ 2 w 13"/>
                <a:gd name="T21" fmla="*/ 57 h 59"/>
                <a:gd name="T22" fmla="*/ 3 w 13"/>
                <a:gd name="T23" fmla="*/ 49 h 59"/>
                <a:gd name="T24" fmla="*/ 1 w 13"/>
                <a:gd name="T25" fmla="*/ 46 h 59"/>
                <a:gd name="T26" fmla="*/ 3 w 13"/>
                <a:gd name="T27" fmla="*/ 31 h 59"/>
                <a:gd name="T28" fmla="*/ 1 w 13"/>
                <a:gd name="T29" fmla="*/ 24 h 59"/>
                <a:gd name="T30" fmla="*/ 1 w 13"/>
                <a:gd name="T31" fmla="*/ 15 h 59"/>
                <a:gd name="T32" fmla="*/ 4 w 13"/>
                <a:gd name="T33" fmla="*/ 12 h 59"/>
                <a:gd name="T34" fmla="*/ 6 w 13"/>
                <a:gd name="T35" fmla="*/ 8 h 59"/>
                <a:gd name="T36" fmla="*/ 4 w 13"/>
                <a:gd name="T37" fmla="*/ 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59">
                  <a:moveTo>
                    <a:pt x="4" y="7"/>
                  </a:moveTo>
                  <a:cubicBezTo>
                    <a:pt x="10" y="0"/>
                    <a:pt x="5" y="14"/>
                    <a:pt x="7" y="15"/>
                  </a:cubicBezTo>
                  <a:cubicBezTo>
                    <a:pt x="9" y="17"/>
                    <a:pt x="5" y="18"/>
                    <a:pt x="8" y="21"/>
                  </a:cubicBezTo>
                  <a:cubicBezTo>
                    <a:pt x="10" y="22"/>
                    <a:pt x="8" y="22"/>
                    <a:pt x="8" y="24"/>
                  </a:cubicBezTo>
                  <a:cubicBezTo>
                    <a:pt x="8" y="26"/>
                    <a:pt x="11" y="30"/>
                    <a:pt x="9" y="34"/>
                  </a:cubicBezTo>
                  <a:cubicBezTo>
                    <a:pt x="9" y="37"/>
                    <a:pt x="11" y="38"/>
                    <a:pt x="13" y="39"/>
                  </a:cubicBezTo>
                  <a:cubicBezTo>
                    <a:pt x="13" y="42"/>
                    <a:pt x="10" y="42"/>
                    <a:pt x="8" y="41"/>
                  </a:cubicBezTo>
                  <a:cubicBezTo>
                    <a:pt x="7" y="44"/>
                    <a:pt x="8" y="50"/>
                    <a:pt x="8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2"/>
                    <a:pt x="9" y="53"/>
                    <a:pt x="8" y="58"/>
                  </a:cubicBezTo>
                  <a:cubicBezTo>
                    <a:pt x="4" y="57"/>
                    <a:pt x="5" y="59"/>
                    <a:pt x="2" y="57"/>
                  </a:cubicBezTo>
                  <a:cubicBezTo>
                    <a:pt x="4" y="54"/>
                    <a:pt x="1" y="53"/>
                    <a:pt x="3" y="49"/>
                  </a:cubicBezTo>
                  <a:cubicBezTo>
                    <a:pt x="3" y="47"/>
                    <a:pt x="2" y="46"/>
                    <a:pt x="1" y="46"/>
                  </a:cubicBezTo>
                  <a:cubicBezTo>
                    <a:pt x="2" y="43"/>
                    <a:pt x="4" y="37"/>
                    <a:pt x="3" y="31"/>
                  </a:cubicBezTo>
                  <a:cubicBezTo>
                    <a:pt x="3" y="28"/>
                    <a:pt x="1" y="26"/>
                    <a:pt x="1" y="24"/>
                  </a:cubicBezTo>
                  <a:cubicBezTo>
                    <a:pt x="0" y="21"/>
                    <a:pt x="4" y="18"/>
                    <a:pt x="1" y="15"/>
                  </a:cubicBezTo>
                  <a:cubicBezTo>
                    <a:pt x="1" y="14"/>
                    <a:pt x="3" y="12"/>
                    <a:pt x="4" y="12"/>
                  </a:cubicBezTo>
                  <a:cubicBezTo>
                    <a:pt x="4" y="10"/>
                    <a:pt x="4" y="8"/>
                    <a:pt x="6" y="8"/>
                  </a:cubicBezTo>
                  <a:cubicBezTo>
                    <a:pt x="6" y="7"/>
                    <a:pt x="5" y="7"/>
                    <a:pt x="4" y="7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auto">
            <a:xfrm>
              <a:off x="2959274" y="2461767"/>
              <a:ext cx="122238" cy="103188"/>
            </a:xfrm>
            <a:custGeom>
              <a:avLst/>
              <a:gdLst>
                <a:gd name="T0" fmla="*/ 17 w 38"/>
                <a:gd name="T1" fmla="*/ 0 h 32"/>
                <a:gd name="T2" fmla="*/ 20 w 38"/>
                <a:gd name="T3" fmla="*/ 2 h 32"/>
                <a:gd name="T4" fmla="*/ 19 w 38"/>
                <a:gd name="T5" fmla="*/ 7 h 32"/>
                <a:gd name="T6" fmla="*/ 24 w 38"/>
                <a:gd name="T7" fmla="*/ 10 h 32"/>
                <a:gd name="T8" fmla="*/ 32 w 38"/>
                <a:gd name="T9" fmla="*/ 12 h 32"/>
                <a:gd name="T10" fmla="*/ 31 w 38"/>
                <a:gd name="T11" fmla="*/ 17 h 32"/>
                <a:gd name="T12" fmla="*/ 34 w 38"/>
                <a:gd name="T13" fmla="*/ 19 h 32"/>
                <a:gd name="T14" fmla="*/ 37 w 38"/>
                <a:gd name="T15" fmla="*/ 22 h 32"/>
                <a:gd name="T16" fmla="*/ 34 w 38"/>
                <a:gd name="T17" fmla="*/ 29 h 32"/>
                <a:gd name="T18" fmla="*/ 33 w 38"/>
                <a:gd name="T19" fmla="*/ 26 h 32"/>
                <a:gd name="T20" fmla="*/ 25 w 38"/>
                <a:gd name="T21" fmla="*/ 26 h 32"/>
                <a:gd name="T22" fmla="*/ 20 w 38"/>
                <a:gd name="T23" fmla="*/ 31 h 32"/>
                <a:gd name="T24" fmla="*/ 18 w 38"/>
                <a:gd name="T25" fmla="*/ 27 h 32"/>
                <a:gd name="T26" fmla="*/ 14 w 38"/>
                <a:gd name="T27" fmla="*/ 26 h 32"/>
                <a:gd name="T28" fmla="*/ 9 w 38"/>
                <a:gd name="T29" fmla="*/ 22 h 32"/>
                <a:gd name="T30" fmla="*/ 0 w 38"/>
                <a:gd name="T31" fmla="*/ 24 h 32"/>
                <a:gd name="T32" fmla="*/ 2 w 38"/>
                <a:gd name="T33" fmla="*/ 19 h 32"/>
                <a:gd name="T34" fmla="*/ 7 w 38"/>
                <a:gd name="T35" fmla="*/ 16 h 32"/>
                <a:gd name="T36" fmla="*/ 9 w 38"/>
                <a:gd name="T37" fmla="*/ 11 h 32"/>
                <a:gd name="T38" fmla="*/ 10 w 38"/>
                <a:gd name="T39" fmla="*/ 5 h 32"/>
                <a:gd name="T40" fmla="*/ 13 w 38"/>
                <a:gd name="T41" fmla="*/ 5 h 32"/>
                <a:gd name="T42" fmla="*/ 13 w 38"/>
                <a:gd name="T43" fmla="*/ 2 h 32"/>
                <a:gd name="T44" fmla="*/ 17 w 38"/>
                <a:gd name="T4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" h="32">
                  <a:moveTo>
                    <a:pt x="17" y="0"/>
                  </a:moveTo>
                  <a:cubicBezTo>
                    <a:pt x="18" y="0"/>
                    <a:pt x="19" y="2"/>
                    <a:pt x="20" y="2"/>
                  </a:cubicBezTo>
                  <a:cubicBezTo>
                    <a:pt x="20" y="5"/>
                    <a:pt x="17" y="5"/>
                    <a:pt x="19" y="7"/>
                  </a:cubicBezTo>
                  <a:cubicBezTo>
                    <a:pt x="18" y="10"/>
                    <a:pt x="22" y="9"/>
                    <a:pt x="24" y="10"/>
                  </a:cubicBezTo>
                  <a:cubicBezTo>
                    <a:pt x="25" y="10"/>
                    <a:pt x="27" y="14"/>
                    <a:pt x="32" y="12"/>
                  </a:cubicBezTo>
                  <a:cubicBezTo>
                    <a:pt x="32" y="16"/>
                    <a:pt x="34" y="16"/>
                    <a:pt x="31" y="17"/>
                  </a:cubicBezTo>
                  <a:cubicBezTo>
                    <a:pt x="30" y="19"/>
                    <a:pt x="33" y="18"/>
                    <a:pt x="34" y="19"/>
                  </a:cubicBezTo>
                  <a:cubicBezTo>
                    <a:pt x="35" y="19"/>
                    <a:pt x="33" y="24"/>
                    <a:pt x="37" y="22"/>
                  </a:cubicBezTo>
                  <a:cubicBezTo>
                    <a:pt x="38" y="26"/>
                    <a:pt x="33" y="25"/>
                    <a:pt x="34" y="29"/>
                  </a:cubicBezTo>
                  <a:cubicBezTo>
                    <a:pt x="33" y="29"/>
                    <a:pt x="33" y="27"/>
                    <a:pt x="33" y="26"/>
                  </a:cubicBezTo>
                  <a:cubicBezTo>
                    <a:pt x="28" y="26"/>
                    <a:pt x="29" y="28"/>
                    <a:pt x="25" y="26"/>
                  </a:cubicBezTo>
                  <a:cubicBezTo>
                    <a:pt x="24" y="28"/>
                    <a:pt x="20" y="28"/>
                    <a:pt x="20" y="31"/>
                  </a:cubicBezTo>
                  <a:cubicBezTo>
                    <a:pt x="18" y="32"/>
                    <a:pt x="19" y="29"/>
                    <a:pt x="18" y="27"/>
                  </a:cubicBezTo>
                  <a:cubicBezTo>
                    <a:pt x="17" y="27"/>
                    <a:pt x="15" y="27"/>
                    <a:pt x="14" y="26"/>
                  </a:cubicBezTo>
                  <a:cubicBezTo>
                    <a:pt x="13" y="25"/>
                    <a:pt x="12" y="23"/>
                    <a:pt x="9" y="22"/>
                  </a:cubicBezTo>
                  <a:cubicBezTo>
                    <a:pt x="5" y="22"/>
                    <a:pt x="5" y="25"/>
                    <a:pt x="0" y="24"/>
                  </a:cubicBezTo>
                  <a:cubicBezTo>
                    <a:pt x="1" y="23"/>
                    <a:pt x="2" y="21"/>
                    <a:pt x="2" y="19"/>
                  </a:cubicBezTo>
                  <a:cubicBezTo>
                    <a:pt x="6" y="20"/>
                    <a:pt x="2" y="15"/>
                    <a:pt x="7" y="16"/>
                  </a:cubicBezTo>
                  <a:cubicBezTo>
                    <a:pt x="5" y="13"/>
                    <a:pt x="8" y="13"/>
                    <a:pt x="9" y="11"/>
                  </a:cubicBezTo>
                  <a:cubicBezTo>
                    <a:pt x="10" y="9"/>
                    <a:pt x="9" y="7"/>
                    <a:pt x="10" y="5"/>
                  </a:cubicBezTo>
                  <a:cubicBezTo>
                    <a:pt x="11" y="4"/>
                    <a:pt x="12" y="5"/>
                    <a:pt x="13" y="5"/>
                  </a:cubicBezTo>
                  <a:cubicBezTo>
                    <a:pt x="13" y="4"/>
                    <a:pt x="12" y="3"/>
                    <a:pt x="13" y="2"/>
                  </a:cubicBezTo>
                  <a:cubicBezTo>
                    <a:pt x="14" y="1"/>
                    <a:pt x="17" y="2"/>
                    <a:pt x="1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auto">
            <a:xfrm>
              <a:off x="2894187" y="2495105"/>
              <a:ext cx="30163" cy="25400"/>
            </a:xfrm>
            <a:custGeom>
              <a:avLst/>
              <a:gdLst>
                <a:gd name="T0" fmla="*/ 0 w 9"/>
                <a:gd name="T1" fmla="*/ 0 h 8"/>
                <a:gd name="T2" fmla="*/ 9 w 9"/>
                <a:gd name="T3" fmla="*/ 4 h 8"/>
                <a:gd name="T4" fmla="*/ 0 w 9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8">
                  <a:moveTo>
                    <a:pt x="0" y="0"/>
                  </a:moveTo>
                  <a:cubicBezTo>
                    <a:pt x="5" y="0"/>
                    <a:pt x="5" y="4"/>
                    <a:pt x="9" y="4"/>
                  </a:cubicBezTo>
                  <a:cubicBezTo>
                    <a:pt x="8" y="8"/>
                    <a:pt x="0" y="4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auto">
            <a:xfrm>
              <a:off x="6258099" y="2593530"/>
              <a:ext cx="87313" cy="61913"/>
            </a:xfrm>
            <a:custGeom>
              <a:avLst/>
              <a:gdLst>
                <a:gd name="T0" fmla="*/ 8 w 27"/>
                <a:gd name="T1" fmla="*/ 0 h 19"/>
                <a:gd name="T2" fmla="*/ 9 w 27"/>
                <a:gd name="T3" fmla="*/ 2 h 19"/>
                <a:gd name="T4" fmla="*/ 14 w 27"/>
                <a:gd name="T5" fmla="*/ 7 h 19"/>
                <a:gd name="T6" fmla="*/ 27 w 27"/>
                <a:gd name="T7" fmla="*/ 5 h 19"/>
                <a:gd name="T8" fmla="*/ 22 w 27"/>
                <a:gd name="T9" fmla="*/ 13 h 19"/>
                <a:gd name="T10" fmla="*/ 18 w 27"/>
                <a:gd name="T11" fmla="*/ 12 h 19"/>
                <a:gd name="T12" fmla="*/ 13 w 27"/>
                <a:gd name="T13" fmla="*/ 14 h 19"/>
                <a:gd name="T14" fmla="*/ 12 w 27"/>
                <a:gd name="T15" fmla="*/ 18 h 19"/>
                <a:gd name="T16" fmla="*/ 6 w 27"/>
                <a:gd name="T17" fmla="*/ 15 h 19"/>
                <a:gd name="T18" fmla="*/ 8 w 27"/>
                <a:gd name="T1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9">
                  <a:moveTo>
                    <a:pt x="8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5"/>
                    <a:pt x="14" y="3"/>
                    <a:pt x="14" y="7"/>
                  </a:cubicBezTo>
                  <a:cubicBezTo>
                    <a:pt x="19" y="5"/>
                    <a:pt x="22" y="7"/>
                    <a:pt x="27" y="5"/>
                  </a:cubicBezTo>
                  <a:cubicBezTo>
                    <a:pt x="27" y="9"/>
                    <a:pt x="22" y="9"/>
                    <a:pt x="22" y="13"/>
                  </a:cubicBezTo>
                  <a:cubicBezTo>
                    <a:pt x="20" y="13"/>
                    <a:pt x="20" y="12"/>
                    <a:pt x="18" y="12"/>
                  </a:cubicBezTo>
                  <a:cubicBezTo>
                    <a:pt x="16" y="11"/>
                    <a:pt x="14" y="17"/>
                    <a:pt x="13" y="14"/>
                  </a:cubicBezTo>
                  <a:cubicBezTo>
                    <a:pt x="12" y="14"/>
                    <a:pt x="12" y="16"/>
                    <a:pt x="12" y="18"/>
                  </a:cubicBezTo>
                  <a:cubicBezTo>
                    <a:pt x="8" y="19"/>
                    <a:pt x="8" y="11"/>
                    <a:pt x="6" y="15"/>
                  </a:cubicBezTo>
                  <a:cubicBezTo>
                    <a:pt x="0" y="12"/>
                    <a:pt x="4" y="3"/>
                    <a:pt x="8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auto">
            <a:xfrm>
              <a:off x="6110462" y="2668142"/>
              <a:ext cx="163513" cy="141288"/>
            </a:xfrm>
            <a:custGeom>
              <a:avLst/>
              <a:gdLst>
                <a:gd name="T0" fmla="*/ 45 w 51"/>
                <a:gd name="T1" fmla="*/ 0 h 44"/>
                <a:gd name="T2" fmla="*/ 49 w 51"/>
                <a:gd name="T3" fmla="*/ 1 h 44"/>
                <a:gd name="T4" fmla="*/ 49 w 51"/>
                <a:gd name="T5" fmla="*/ 20 h 44"/>
                <a:gd name="T6" fmla="*/ 48 w 51"/>
                <a:gd name="T7" fmla="*/ 18 h 44"/>
                <a:gd name="T8" fmla="*/ 48 w 51"/>
                <a:gd name="T9" fmla="*/ 25 h 44"/>
                <a:gd name="T10" fmla="*/ 45 w 51"/>
                <a:gd name="T11" fmla="*/ 24 h 44"/>
                <a:gd name="T12" fmla="*/ 45 w 51"/>
                <a:gd name="T13" fmla="*/ 36 h 44"/>
                <a:gd name="T14" fmla="*/ 43 w 51"/>
                <a:gd name="T15" fmla="*/ 35 h 44"/>
                <a:gd name="T16" fmla="*/ 39 w 51"/>
                <a:gd name="T17" fmla="*/ 38 h 44"/>
                <a:gd name="T18" fmla="*/ 36 w 51"/>
                <a:gd name="T19" fmla="*/ 36 h 44"/>
                <a:gd name="T20" fmla="*/ 31 w 51"/>
                <a:gd name="T21" fmla="*/ 38 h 44"/>
                <a:gd name="T22" fmla="*/ 25 w 51"/>
                <a:gd name="T23" fmla="*/ 39 h 44"/>
                <a:gd name="T24" fmla="*/ 23 w 51"/>
                <a:gd name="T25" fmla="*/ 44 h 44"/>
                <a:gd name="T26" fmla="*/ 18 w 51"/>
                <a:gd name="T27" fmla="*/ 38 h 44"/>
                <a:gd name="T28" fmla="*/ 15 w 51"/>
                <a:gd name="T29" fmla="*/ 40 h 44"/>
                <a:gd name="T30" fmla="*/ 12 w 51"/>
                <a:gd name="T31" fmla="*/ 39 h 44"/>
                <a:gd name="T32" fmla="*/ 0 w 51"/>
                <a:gd name="T33" fmla="*/ 41 h 44"/>
                <a:gd name="T34" fmla="*/ 1 w 51"/>
                <a:gd name="T35" fmla="*/ 36 h 44"/>
                <a:gd name="T36" fmla="*/ 4 w 51"/>
                <a:gd name="T37" fmla="*/ 38 h 44"/>
                <a:gd name="T38" fmla="*/ 5 w 51"/>
                <a:gd name="T39" fmla="*/ 35 h 44"/>
                <a:gd name="T40" fmla="*/ 23 w 51"/>
                <a:gd name="T41" fmla="*/ 34 h 44"/>
                <a:gd name="T42" fmla="*/ 25 w 51"/>
                <a:gd name="T43" fmla="*/ 25 h 44"/>
                <a:gd name="T44" fmla="*/ 28 w 51"/>
                <a:gd name="T45" fmla="*/ 23 h 44"/>
                <a:gd name="T46" fmla="*/ 35 w 51"/>
                <a:gd name="T47" fmla="*/ 24 h 44"/>
                <a:gd name="T48" fmla="*/ 35 w 51"/>
                <a:gd name="T49" fmla="*/ 19 h 44"/>
                <a:gd name="T50" fmla="*/ 36 w 51"/>
                <a:gd name="T51" fmla="*/ 21 h 44"/>
                <a:gd name="T52" fmla="*/ 38 w 51"/>
                <a:gd name="T53" fmla="*/ 15 h 44"/>
                <a:gd name="T54" fmla="*/ 41 w 51"/>
                <a:gd name="T55" fmla="*/ 5 h 44"/>
                <a:gd name="T56" fmla="*/ 45 w 51"/>
                <a:gd name="T5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1" h="44">
                  <a:moveTo>
                    <a:pt x="45" y="0"/>
                  </a:moveTo>
                  <a:cubicBezTo>
                    <a:pt x="47" y="0"/>
                    <a:pt x="47" y="1"/>
                    <a:pt x="49" y="1"/>
                  </a:cubicBezTo>
                  <a:cubicBezTo>
                    <a:pt x="49" y="10"/>
                    <a:pt x="51" y="15"/>
                    <a:pt x="49" y="20"/>
                  </a:cubicBezTo>
                  <a:cubicBezTo>
                    <a:pt x="48" y="20"/>
                    <a:pt x="48" y="19"/>
                    <a:pt x="48" y="18"/>
                  </a:cubicBezTo>
                  <a:cubicBezTo>
                    <a:pt x="44" y="19"/>
                    <a:pt x="48" y="23"/>
                    <a:pt x="48" y="25"/>
                  </a:cubicBezTo>
                  <a:cubicBezTo>
                    <a:pt x="47" y="25"/>
                    <a:pt x="47" y="24"/>
                    <a:pt x="45" y="24"/>
                  </a:cubicBezTo>
                  <a:cubicBezTo>
                    <a:pt x="45" y="28"/>
                    <a:pt x="45" y="32"/>
                    <a:pt x="45" y="36"/>
                  </a:cubicBezTo>
                  <a:cubicBezTo>
                    <a:pt x="44" y="36"/>
                    <a:pt x="44" y="35"/>
                    <a:pt x="43" y="35"/>
                  </a:cubicBezTo>
                  <a:cubicBezTo>
                    <a:pt x="40" y="34"/>
                    <a:pt x="40" y="37"/>
                    <a:pt x="39" y="38"/>
                  </a:cubicBezTo>
                  <a:cubicBezTo>
                    <a:pt x="38" y="38"/>
                    <a:pt x="37" y="36"/>
                    <a:pt x="36" y="36"/>
                  </a:cubicBezTo>
                  <a:cubicBezTo>
                    <a:pt x="36" y="36"/>
                    <a:pt x="33" y="37"/>
                    <a:pt x="31" y="38"/>
                  </a:cubicBezTo>
                  <a:cubicBezTo>
                    <a:pt x="31" y="38"/>
                    <a:pt x="28" y="40"/>
                    <a:pt x="25" y="39"/>
                  </a:cubicBezTo>
                  <a:cubicBezTo>
                    <a:pt x="23" y="39"/>
                    <a:pt x="24" y="43"/>
                    <a:pt x="23" y="44"/>
                  </a:cubicBezTo>
                  <a:cubicBezTo>
                    <a:pt x="20" y="43"/>
                    <a:pt x="18" y="41"/>
                    <a:pt x="18" y="38"/>
                  </a:cubicBezTo>
                  <a:cubicBezTo>
                    <a:pt x="15" y="36"/>
                    <a:pt x="16" y="40"/>
                    <a:pt x="15" y="40"/>
                  </a:cubicBezTo>
                  <a:cubicBezTo>
                    <a:pt x="13" y="41"/>
                    <a:pt x="13" y="39"/>
                    <a:pt x="12" y="39"/>
                  </a:cubicBezTo>
                  <a:cubicBezTo>
                    <a:pt x="8" y="40"/>
                    <a:pt x="3" y="44"/>
                    <a:pt x="0" y="41"/>
                  </a:cubicBezTo>
                  <a:cubicBezTo>
                    <a:pt x="1" y="40"/>
                    <a:pt x="1" y="39"/>
                    <a:pt x="1" y="36"/>
                  </a:cubicBezTo>
                  <a:cubicBezTo>
                    <a:pt x="2" y="35"/>
                    <a:pt x="4" y="38"/>
                    <a:pt x="4" y="38"/>
                  </a:cubicBezTo>
                  <a:cubicBezTo>
                    <a:pt x="5" y="38"/>
                    <a:pt x="4" y="35"/>
                    <a:pt x="5" y="35"/>
                  </a:cubicBezTo>
                  <a:cubicBezTo>
                    <a:pt x="9" y="34"/>
                    <a:pt x="17" y="36"/>
                    <a:pt x="23" y="34"/>
                  </a:cubicBezTo>
                  <a:cubicBezTo>
                    <a:pt x="21" y="28"/>
                    <a:pt x="26" y="30"/>
                    <a:pt x="25" y="25"/>
                  </a:cubicBezTo>
                  <a:cubicBezTo>
                    <a:pt x="27" y="27"/>
                    <a:pt x="28" y="26"/>
                    <a:pt x="28" y="23"/>
                  </a:cubicBezTo>
                  <a:cubicBezTo>
                    <a:pt x="30" y="26"/>
                    <a:pt x="33" y="21"/>
                    <a:pt x="35" y="24"/>
                  </a:cubicBezTo>
                  <a:cubicBezTo>
                    <a:pt x="36" y="23"/>
                    <a:pt x="34" y="19"/>
                    <a:pt x="35" y="19"/>
                  </a:cubicBezTo>
                  <a:cubicBezTo>
                    <a:pt x="36" y="18"/>
                    <a:pt x="36" y="21"/>
                    <a:pt x="36" y="21"/>
                  </a:cubicBezTo>
                  <a:cubicBezTo>
                    <a:pt x="37" y="22"/>
                    <a:pt x="40" y="21"/>
                    <a:pt x="38" y="15"/>
                  </a:cubicBezTo>
                  <a:cubicBezTo>
                    <a:pt x="42" y="14"/>
                    <a:pt x="40" y="8"/>
                    <a:pt x="41" y="5"/>
                  </a:cubicBezTo>
                  <a:cubicBezTo>
                    <a:pt x="42" y="3"/>
                    <a:pt x="47" y="3"/>
                    <a:pt x="45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auto">
            <a:xfrm>
              <a:off x="4080049" y="2674492"/>
              <a:ext cx="28575" cy="34925"/>
            </a:xfrm>
            <a:custGeom>
              <a:avLst/>
              <a:gdLst>
                <a:gd name="T0" fmla="*/ 3 w 9"/>
                <a:gd name="T1" fmla="*/ 0 h 11"/>
                <a:gd name="T2" fmla="*/ 1 w 9"/>
                <a:gd name="T3" fmla="*/ 9 h 11"/>
                <a:gd name="T4" fmla="*/ 3 w 9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1">
                  <a:moveTo>
                    <a:pt x="3" y="0"/>
                  </a:moveTo>
                  <a:cubicBezTo>
                    <a:pt x="9" y="1"/>
                    <a:pt x="7" y="11"/>
                    <a:pt x="1" y="9"/>
                  </a:cubicBezTo>
                  <a:cubicBezTo>
                    <a:pt x="4" y="8"/>
                    <a:pt x="0" y="1"/>
                    <a:pt x="3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auto">
            <a:xfrm>
              <a:off x="4149899" y="2722117"/>
              <a:ext cx="42863" cy="28575"/>
            </a:xfrm>
            <a:custGeom>
              <a:avLst/>
              <a:gdLst>
                <a:gd name="T0" fmla="*/ 10 w 13"/>
                <a:gd name="T1" fmla="*/ 2 h 9"/>
                <a:gd name="T2" fmla="*/ 13 w 13"/>
                <a:gd name="T3" fmla="*/ 8 h 9"/>
                <a:gd name="T4" fmla="*/ 7 w 13"/>
                <a:gd name="T5" fmla="*/ 8 h 9"/>
                <a:gd name="T6" fmla="*/ 7 w 13"/>
                <a:gd name="T7" fmla="*/ 7 h 9"/>
                <a:gd name="T8" fmla="*/ 2 w 13"/>
                <a:gd name="T9" fmla="*/ 6 h 9"/>
                <a:gd name="T10" fmla="*/ 10 w 13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0" y="2"/>
                  </a:moveTo>
                  <a:cubicBezTo>
                    <a:pt x="12" y="3"/>
                    <a:pt x="13" y="5"/>
                    <a:pt x="13" y="8"/>
                  </a:cubicBezTo>
                  <a:cubicBezTo>
                    <a:pt x="12" y="7"/>
                    <a:pt x="7" y="9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5" y="6"/>
                    <a:pt x="2" y="8"/>
                    <a:pt x="2" y="6"/>
                  </a:cubicBezTo>
                  <a:cubicBezTo>
                    <a:pt x="0" y="0"/>
                    <a:pt x="10" y="6"/>
                    <a:pt x="1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auto">
            <a:xfrm>
              <a:off x="4476924" y="2779267"/>
              <a:ext cx="31750" cy="12700"/>
            </a:xfrm>
            <a:custGeom>
              <a:avLst/>
              <a:gdLst>
                <a:gd name="T0" fmla="*/ 0 w 10"/>
                <a:gd name="T1" fmla="*/ 4 h 4"/>
                <a:gd name="T2" fmla="*/ 5 w 10"/>
                <a:gd name="T3" fmla="*/ 0 h 4"/>
                <a:gd name="T4" fmla="*/ 4 w 10"/>
                <a:gd name="T5" fmla="*/ 1 h 4"/>
                <a:gd name="T6" fmla="*/ 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1"/>
                    <a:pt x="2" y="0"/>
                    <a:pt x="5" y="0"/>
                  </a:cubicBezTo>
                  <a:cubicBezTo>
                    <a:pt x="10" y="0"/>
                    <a:pt x="7" y="2"/>
                    <a:pt x="4" y="1"/>
                  </a:cubicBezTo>
                  <a:cubicBezTo>
                    <a:pt x="3" y="2"/>
                    <a:pt x="3" y="4"/>
                    <a:pt x="0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auto">
            <a:xfrm>
              <a:off x="6126337" y="2803080"/>
              <a:ext cx="30163" cy="19050"/>
            </a:xfrm>
            <a:custGeom>
              <a:avLst/>
              <a:gdLst>
                <a:gd name="T0" fmla="*/ 7 w 9"/>
                <a:gd name="T1" fmla="*/ 1 h 6"/>
                <a:gd name="T2" fmla="*/ 5 w 9"/>
                <a:gd name="T3" fmla="*/ 6 h 6"/>
                <a:gd name="T4" fmla="*/ 0 w 9"/>
                <a:gd name="T5" fmla="*/ 2 h 6"/>
                <a:gd name="T6" fmla="*/ 7 w 9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9" y="5"/>
                    <a:pt x="3" y="2"/>
                    <a:pt x="5" y="6"/>
                  </a:cubicBezTo>
                  <a:cubicBezTo>
                    <a:pt x="2" y="6"/>
                    <a:pt x="0" y="5"/>
                    <a:pt x="0" y="2"/>
                  </a:cubicBezTo>
                  <a:cubicBezTo>
                    <a:pt x="3" y="5"/>
                    <a:pt x="4" y="0"/>
                    <a:pt x="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auto">
            <a:xfrm>
              <a:off x="6072362" y="2806255"/>
              <a:ext cx="44450" cy="44450"/>
            </a:xfrm>
            <a:custGeom>
              <a:avLst/>
              <a:gdLst>
                <a:gd name="T0" fmla="*/ 12 w 14"/>
                <a:gd name="T1" fmla="*/ 2 h 14"/>
                <a:gd name="T2" fmla="*/ 12 w 14"/>
                <a:gd name="T3" fmla="*/ 11 h 14"/>
                <a:gd name="T4" fmla="*/ 4 w 14"/>
                <a:gd name="T5" fmla="*/ 12 h 14"/>
                <a:gd name="T6" fmla="*/ 1 w 14"/>
                <a:gd name="T7" fmla="*/ 7 h 14"/>
                <a:gd name="T8" fmla="*/ 12 w 1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2" y="2"/>
                  </a:moveTo>
                  <a:cubicBezTo>
                    <a:pt x="14" y="6"/>
                    <a:pt x="8" y="9"/>
                    <a:pt x="12" y="11"/>
                  </a:cubicBezTo>
                  <a:cubicBezTo>
                    <a:pt x="12" y="14"/>
                    <a:pt x="7" y="12"/>
                    <a:pt x="4" y="12"/>
                  </a:cubicBezTo>
                  <a:cubicBezTo>
                    <a:pt x="4" y="7"/>
                    <a:pt x="5" y="5"/>
                    <a:pt x="1" y="7"/>
                  </a:cubicBezTo>
                  <a:cubicBezTo>
                    <a:pt x="0" y="1"/>
                    <a:pt x="7" y="0"/>
                    <a:pt x="1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auto">
            <a:xfrm>
              <a:off x="5921549" y="2966592"/>
              <a:ext cx="25400" cy="41275"/>
            </a:xfrm>
            <a:custGeom>
              <a:avLst/>
              <a:gdLst>
                <a:gd name="T0" fmla="*/ 7 w 8"/>
                <a:gd name="T1" fmla="*/ 5 h 13"/>
                <a:gd name="T2" fmla="*/ 5 w 8"/>
                <a:gd name="T3" fmla="*/ 13 h 13"/>
                <a:gd name="T4" fmla="*/ 0 w 8"/>
                <a:gd name="T5" fmla="*/ 13 h 13"/>
                <a:gd name="T6" fmla="*/ 1 w 8"/>
                <a:gd name="T7" fmla="*/ 4 h 13"/>
                <a:gd name="T8" fmla="*/ 7 w 8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7" y="5"/>
                  </a:moveTo>
                  <a:cubicBezTo>
                    <a:pt x="7" y="9"/>
                    <a:pt x="3" y="8"/>
                    <a:pt x="5" y="13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0" y="10"/>
                    <a:pt x="4" y="6"/>
                    <a:pt x="1" y="4"/>
                  </a:cubicBezTo>
                  <a:cubicBezTo>
                    <a:pt x="2" y="1"/>
                    <a:pt x="8" y="0"/>
                    <a:pt x="7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auto">
            <a:xfrm>
              <a:off x="2119487" y="2985642"/>
              <a:ext cx="15875" cy="12700"/>
            </a:xfrm>
            <a:custGeom>
              <a:avLst/>
              <a:gdLst>
                <a:gd name="T0" fmla="*/ 0 w 5"/>
                <a:gd name="T1" fmla="*/ 2 h 4"/>
                <a:gd name="T2" fmla="*/ 5 w 5"/>
                <a:gd name="T3" fmla="*/ 0 h 4"/>
                <a:gd name="T4" fmla="*/ 4 w 5"/>
                <a:gd name="T5" fmla="*/ 4 h 4"/>
                <a:gd name="T6" fmla="*/ 1 w 5"/>
                <a:gd name="T7" fmla="*/ 4 h 4"/>
                <a:gd name="T8" fmla="*/ 0 w 5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2"/>
                  </a:moveTo>
                  <a:cubicBezTo>
                    <a:pt x="0" y="0"/>
                    <a:pt x="3" y="1"/>
                    <a:pt x="5" y="0"/>
                  </a:cubicBezTo>
                  <a:cubicBezTo>
                    <a:pt x="5" y="2"/>
                    <a:pt x="4" y="3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1" y="3"/>
                    <a:pt x="1" y="2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auto">
            <a:xfrm>
              <a:off x="2549699" y="2998342"/>
              <a:ext cx="161925" cy="63500"/>
            </a:xfrm>
            <a:custGeom>
              <a:avLst/>
              <a:gdLst>
                <a:gd name="T0" fmla="*/ 50 w 51"/>
                <a:gd name="T1" fmla="*/ 14 h 20"/>
                <a:gd name="T2" fmla="*/ 39 w 51"/>
                <a:gd name="T3" fmla="*/ 18 h 20"/>
                <a:gd name="T4" fmla="*/ 36 w 51"/>
                <a:gd name="T5" fmla="*/ 11 h 20"/>
                <a:gd name="T6" fmla="*/ 22 w 51"/>
                <a:gd name="T7" fmla="*/ 9 h 20"/>
                <a:gd name="T8" fmla="*/ 21 w 51"/>
                <a:gd name="T9" fmla="*/ 5 h 20"/>
                <a:gd name="T10" fmla="*/ 8 w 51"/>
                <a:gd name="T11" fmla="*/ 5 h 20"/>
                <a:gd name="T12" fmla="*/ 0 w 51"/>
                <a:gd name="T13" fmla="*/ 8 h 20"/>
                <a:gd name="T14" fmla="*/ 5 w 51"/>
                <a:gd name="T15" fmla="*/ 1 h 20"/>
                <a:gd name="T16" fmla="*/ 16 w 51"/>
                <a:gd name="T17" fmla="*/ 0 h 20"/>
                <a:gd name="T18" fmla="*/ 20 w 51"/>
                <a:gd name="T19" fmla="*/ 3 h 20"/>
                <a:gd name="T20" fmla="*/ 24 w 51"/>
                <a:gd name="T21" fmla="*/ 4 h 20"/>
                <a:gd name="T22" fmla="*/ 34 w 51"/>
                <a:gd name="T23" fmla="*/ 5 h 20"/>
                <a:gd name="T24" fmla="*/ 37 w 51"/>
                <a:gd name="T25" fmla="*/ 11 h 20"/>
                <a:gd name="T26" fmla="*/ 41 w 51"/>
                <a:gd name="T27" fmla="*/ 13 h 20"/>
                <a:gd name="T28" fmla="*/ 50 w 51"/>
                <a:gd name="T29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20">
                  <a:moveTo>
                    <a:pt x="50" y="14"/>
                  </a:moveTo>
                  <a:cubicBezTo>
                    <a:pt x="51" y="20"/>
                    <a:pt x="40" y="14"/>
                    <a:pt x="39" y="18"/>
                  </a:cubicBezTo>
                  <a:cubicBezTo>
                    <a:pt x="36" y="17"/>
                    <a:pt x="38" y="12"/>
                    <a:pt x="36" y="11"/>
                  </a:cubicBezTo>
                  <a:cubicBezTo>
                    <a:pt x="32" y="10"/>
                    <a:pt x="27" y="10"/>
                    <a:pt x="22" y="9"/>
                  </a:cubicBezTo>
                  <a:cubicBezTo>
                    <a:pt x="22" y="8"/>
                    <a:pt x="21" y="7"/>
                    <a:pt x="21" y="5"/>
                  </a:cubicBezTo>
                  <a:cubicBezTo>
                    <a:pt x="16" y="6"/>
                    <a:pt x="12" y="5"/>
                    <a:pt x="8" y="5"/>
                  </a:cubicBezTo>
                  <a:cubicBezTo>
                    <a:pt x="5" y="6"/>
                    <a:pt x="3" y="9"/>
                    <a:pt x="0" y="8"/>
                  </a:cubicBezTo>
                  <a:cubicBezTo>
                    <a:pt x="0" y="4"/>
                    <a:pt x="5" y="6"/>
                    <a:pt x="5" y="1"/>
                  </a:cubicBezTo>
                  <a:cubicBezTo>
                    <a:pt x="8" y="1"/>
                    <a:pt x="15" y="3"/>
                    <a:pt x="16" y="0"/>
                  </a:cubicBezTo>
                  <a:cubicBezTo>
                    <a:pt x="22" y="1"/>
                    <a:pt x="14" y="1"/>
                    <a:pt x="20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5"/>
                    <a:pt x="29" y="6"/>
                    <a:pt x="34" y="5"/>
                  </a:cubicBezTo>
                  <a:cubicBezTo>
                    <a:pt x="32" y="10"/>
                    <a:pt x="40" y="6"/>
                    <a:pt x="37" y="11"/>
                  </a:cubicBezTo>
                  <a:cubicBezTo>
                    <a:pt x="39" y="10"/>
                    <a:pt x="41" y="10"/>
                    <a:pt x="41" y="13"/>
                  </a:cubicBezTo>
                  <a:cubicBezTo>
                    <a:pt x="44" y="13"/>
                    <a:pt x="49" y="11"/>
                    <a:pt x="50" y="1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auto">
            <a:xfrm>
              <a:off x="2741787" y="3055492"/>
              <a:ext cx="69850" cy="34925"/>
            </a:xfrm>
            <a:custGeom>
              <a:avLst/>
              <a:gdLst>
                <a:gd name="T0" fmla="*/ 1 w 22"/>
                <a:gd name="T1" fmla="*/ 0 h 11"/>
                <a:gd name="T2" fmla="*/ 12 w 22"/>
                <a:gd name="T3" fmla="*/ 1 h 11"/>
                <a:gd name="T4" fmla="*/ 17 w 22"/>
                <a:gd name="T5" fmla="*/ 2 h 11"/>
                <a:gd name="T6" fmla="*/ 22 w 22"/>
                <a:gd name="T7" fmla="*/ 5 h 11"/>
                <a:gd name="T8" fmla="*/ 4 w 22"/>
                <a:gd name="T9" fmla="*/ 7 h 11"/>
                <a:gd name="T10" fmla="*/ 6 w 22"/>
                <a:gd name="T11" fmla="*/ 6 h 11"/>
                <a:gd name="T12" fmla="*/ 1 w 2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1">
                  <a:moveTo>
                    <a:pt x="1" y="0"/>
                  </a:moveTo>
                  <a:cubicBezTo>
                    <a:pt x="4" y="2"/>
                    <a:pt x="8" y="0"/>
                    <a:pt x="12" y="1"/>
                  </a:cubicBezTo>
                  <a:cubicBezTo>
                    <a:pt x="12" y="1"/>
                    <a:pt x="15" y="6"/>
                    <a:pt x="17" y="2"/>
                  </a:cubicBezTo>
                  <a:cubicBezTo>
                    <a:pt x="19" y="3"/>
                    <a:pt x="18" y="6"/>
                    <a:pt x="22" y="5"/>
                  </a:cubicBezTo>
                  <a:cubicBezTo>
                    <a:pt x="21" y="11"/>
                    <a:pt x="8" y="8"/>
                    <a:pt x="4" y="7"/>
                  </a:cubicBezTo>
                  <a:cubicBezTo>
                    <a:pt x="3" y="6"/>
                    <a:pt x="6" y="6"/>
                    <a:pt x="6" y="6"/>
                  </a:cubicBezTo>
                  <a:cubicBezTo>
                    <a:pt x="7" y="4"/>
                    <a:pt x="0" y="4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auto">
            <a:xfrm>
              <a:off x="5729462" y="3058667"/>
              <a:ext cx="34925" cy="25400"/>
            </a:xfrm>
            <a:custGeom>
              <a:avLst/>
              <a:gdLst>
                <a:gd name="T0" fmla="*/ 9 w 11"/>
                <a:gd name="T1" fmla="*/ 0 h 8"/>
                <a:gd name="T2" fmla="*/ 7 w 11"/>
                <a:gd name="T3" fmla="*/ 8 h 8"/>
                <a:gd name="T4" fmla="*/ 0 w 11"/>
                <a:gd name="T5" fmla="*/ 3 h 8"/>
                <a:gd name="T6" fmla="*/ 3 w 11"/>
                <a:gd name="T7" fmla="*/ 0 h 8"/>
                <a:gd name="T8" fmla="*/ 9 w 1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9" y="0"/>
                  </a:moveTo>
                  <a:cubicBezTo>
                    <a:pt x="11" y="5"/>
                    <a:pt x="6" y="4"/>
                    <a:pt x="7" y="8"/>
                  </a:cubicBezTo>
                  <a:cubicBezTo>
                    <a:pt x="4" y="7"/>
                    <a:pt x="0" y="6"/>
                    <a:pt x="0" y="3"/>
                  </a:cubicBezTo>
                  <a:cubicBezTo>
                    <a:pt x="2" y="3"/>
                    <a:pt x="3" y="2"/>
                    <a:pt x="3" y="0"/>
                  </a:cubicBezTo>
                  <a:cubicBezTo>
                    <a:pt x="5" y="0"/>
                    <a:pt x="7" y="0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auto">
            <a:xfrm>
              <a:off x="2719562" y="3068192"/>
              <a:ext cx="25400" cy="19050"/>
            </a:xfrm>
            <a:custGeom>
              <a:avLst/>
              <a:gdLst>
                <a:gd name="T0" fmla="*/ 6 w 8"/>
                <a:gd name="T1" fmla="*/ 6 h 6"/>
                <a:gd name="T2" fmla="*/ 0 w 8"/>
                <a:gd name="T3" fmla="*/ 5 h 6"/>
                <a:gd name="T4" fmla="*/ 6 w 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6" y="6"/>
                  </a:moveTo>
                  <a:cubicBezTo>
                    <a:pt x="4" y="5"/>
                    <a:pt x="2" y="4"/>
                    <a:pt x="0" y="5"/>
                  </a:cubicBezTo>
                  <a:cubicBezTo>
                    <a:pt x="0" y="2"/>
                    <a:pt x="8" y="0"/>
                    <a:pt x="6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auto">
            <a:xfrm>
              <a:off x="2648124" y="3071367"/>
              <a:ext cx="31750" cy="22225"/>
            </a:xfrm>
            <a:custGeom>
              <a:avLst/>
              <a:gdLst>
                <a:gd name="T0" fmla="*/ 1 w 10"/>
                <a:gd name="T1" fmla="*/ 2 h 7"/>
                <a:gd name="T2" fmla="*/ 9 w 10"/>
                <a:gd name="T3" fmla="*/ 5 h 7"/>
                <a:gd name="T4" fmla="*/ 1 w 10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1" y="2"/>
                  </a:moveTo>
                  <a:cubicBezTo>
                    <a:pt x="4" y="3"/>
                    <a:pt x="10" y="0"/>
                    <a:pt x="9" y="5"/>
                  </a:cubicBezTo>
                  <a:cubicBezTo>
                    <a:pt x="6" y="4"/>
                    <a:pt x="0" y="7"/>
                    <a:pt x="1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Freeform 62"/>
            <p:cNvSpPr>
              <a:spLocks/>
            </p:cNvSpPr>
            <p:nvPr/>
          </p:nvSpPr>
          <p:spPr bwMode="auto">
            <a:xfrm>
              <a:off x="5912024" y="3084067"/>
              <a:ext cx="46038" cy="77788"/>
            </a:xfrm>
            <a:custGeom>
              <a:avLst/>
              <a:gdLst>
                <a:gd name="T0" fmla="*/ 6 w 14"/>
                <a:gd name="T1" fmla="*/ 0 h 24"/>
                <a:gd name="T2" fmla="*/ 11 w 14"/>
                <a:gd name="T3" fmla="*/ 0 h 24"/>
                <a:gd name="T4" fmla="*/ 14 w 14"/>
                <a:gd name="T5" fmla="*/ 8 h 24"/>
                <a:gd name="T6" fmla="*/ 10 w 14"/>
                <a:gd name="T7" fmla="*/ 12 h 24"/>
                <a:gd name="T8" fmla="*/ 9 w 14"/>
                <a:gd name="T9" fmla="*/ 16 h 24"/>
                <a:gd name="T10" fmla="*/ 8 w 14"/>
                <a:gd name="T11" fmla="*/ 22 h 24"/>
                <a:gd name="T12" fmla="*/ 4 w 14"/>
                <a:gd name="T13" fmla="*/ 18 h 24"/>
                <a:gd name="T14" fmla="*/ 0 w 14"/>
                <a:gd name="T15" fmla="*/ 13 h 24"/>
                <a:gd name="T16" fmla="*/ 3 w 14"/>
                <a:gd name="T17" fmla="*/ 6 h 24"/>
                <a:gd name="T18" fmla="*/ 6 w 1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4">
                  <a:moveTo>
                    <a:pt x="6" y="0"/>
                  </a:moveTo>
                  <a:cubicBezTo>
                    <a:pt x="8" y="0"/>
                    <a:pt x="10" y="0"/>
                    <a:pt x="11" y="0"/>
                  </a:cubicBezTo>
                  <a:cubicBezTo>
                    <a:pt x="13" y="2"/>
                    <a:pt x="13" y="6"/>
                    <a:pt x="14" y="8"/>
                  </a:cubicBezTo>
                  <a:cubicBezTo>
                    <a:pt x="12" y="9"/>
                    <a:pt x="13" y="13"/>
                    <a:pt x="10" y="12"/>
                  </a:cubicBezTo>
                  <a:cubicBezTo>
                    <a:pt x="10" y="14"/>
                    <a:pt x="10" y="16"/>
                    <a:pt x="9" y="16"/>
                  </a:cubicBezTo>
                  <a:cubicBezTo>
                    <a:pt x="8" y="18"/>
                    <a:pt x="10" y="22"/>
                    <a:pt x="8" y="22"/>
                  </a:cubicBezTo>
                  <a:cubicBezTo>
                    <a:pt x="3" y="24"/>
                    <a:pt x="7" y="19"/>
                    <a:pt x="4" y="18"/>
                  </a:cubicBezTo>
                  <a:cubicBezTo>
                    <a:pt x="2" y="18"/>
                    <a:pt x="2" y="15"/>
                    <a:pt x="0" y="13"/>
                  </a:cubicBezTo>
                  <a:cubicBezTo>
                    <a:pt x="0" y="10"/>
                    <a:pt x="4" y="11"/>
                    <a:pt x="3" y="6"/>
                  </a:cubicBezTo>
                  <a:cubicBezTo>
                    <a:pt x="6" y="9"/>
                    <a:pt x="6" y="3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auto">
            <a:xfrm>
              <a:off x="5958062" y="3149155"/>
              <a:ext cx="60325" cy="63500"/>
            </a:xfrm>
            <a:custGeom>
              <a:avLst/>
              <a:gdLst>
                <a:gd name="T0" fmla="*/ 10 w 19"/>
                <a:gd name="T1" fmla="*/ 2 h 20"/>
                <a:gd name="T2" fmla="*/ 14 w 19"/>
                <a:gd name="T3" fmla="*/ 6 h 20"/>
                <a:gd name="T4" fmla="*/ 13 w 19"/>
                <a:gd name="T5" fmla="*/ 7 h 20"/>
                <a:gd name="T6" fmla="*/ 14 w 19"/>
                <a:gd name="T7" fmla="*/ 10 h 20"/>
                <a:gd name="T8" fmla="*/ 19 w 19"/>
                <a:gd name="T9" fmla="*/ 16 h 20"/>
                <a:gd name="T10" fmla="*/ 16 w 19"/>
                <a:gd name="T11" fmla="*/ 20 h 20"/>
                <a:gd name="T12" fmla="*/ 13 w 19"/>
                <a:gd name="T13" fmla="*/ 20 h 20"/>
                <a:gd name="T14" fmla="*/ 6 w 19"/>
                <a:gd name="T15" fmla="*/ 14 h 20"/>
                <a:gd name="T16" fmla="*/ 9 w 19"/>
                <a:gd name="T17" fmla="*/ 11 h 20"/>
                <a:gd name="T18" fmla="*/ 0 w 19"/>
                <a:gd name="T19" fmla="*/ 3 h 20"/>
                <a:gd name="T20" fmla="*/ 10 w 19"/>
                <a:gd name="T21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10" y="2"/>
                  </a:moveTo>
                  <a:cubicBezTo>
                    <a:pt x="7" y="6"/>
                    <a:pt x="13" y="5"/>
                    <a:pt x="14" y="6"/>
                  </a:cubicBezTo>
                  <a:cubicBezTo>
                    <a:pt x="15" y="7"/>
                    <a:pt x="13" y="7"/>
                    <a:pt x="13" y="7"/>
                  </a:cubicBezTo>
                  <a:cubicBezTo>
                    <a:pt x="12" y="7"/>
                    <a:pt x="14" y="9"/>
                    <a:pt x="14" y="10"/>
                  </a:cubicBezTo>
                  <a:cubicBezTo>
                    <a:pt x="15" y="12"/>
                    <a:pt x="19" y="12"/>
                    <a:pt x="19" y="16"/>
                  </a:cubicBezTo>
                  <a:cubicBezTo>
                    <a:pt x="16" y="15"/>
                    <a:pt x="16" y="18"/>
                    <a:pt x="16" y="20"/>
                  </a:cubicBezTo>
                  <a:cubicBezTo>
                    <a:pt x="15" y="19"/>
                    <a:pt x="13" y="18"/>
                    <a:pt x="13" y="20"/>
                  </a:cubicBezTo>
                  <a:cubicBezTo>
                    <a:pt x="9" y="19"/>
                    <a:pt x="10" y="14"/>
                    <a:pt x="6" y="14"/>
                  </a:cubicBezTo>
                  <a:cubicBezTo>
                    <a:pt x="7" y="12"/>
                    <a:pt x="9" y="13"/>
                    <a:pt x="9" y="11"/>
                  </a:cubicBezTo>
                  <a:cubicBezTo>
                    <a:pt x="6" y="9"/>
                    <a:pt x="4" y="5"/>
                    <a:pt x="0" y="3"/>
                  </a:cubicBezTo>
                  <a:cubicBezTo>
                    <a:pt x="3" y="0"/>
                    <a:pt x="6" y="2"/>
                    <a:pt x="1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auto">
            <a:xfrm>
              <a:off x="5931074" y="3177730"/>
              <a:ext cx="12700" cy="6350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0 h 2"/>
                <a:gd name="T4" fmla="*/ 4 w 4"/>
                <a:gd name="T5" fmla="*/ 2 h 2"/>
                <a:gd name="T6" fmla="*/ 0 w 4"/>
                <a:gd name="T7" fmla="*/ 2 h 2"/>
                <a:gd name="T8" fmla="*/ 0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auto">
            <a:xfrm>
              <a:off x="5954887" y="3187255"/>
              <a:ext cx="31750" cy="50800"/>
            </a:xfrm>
            <a:custGeom>
              <a:avLst/>
              <a:gdLst>
                <a:gd name="T0" fmla="*/ 10 w 10"/>
                <a:gd name="T1" fmla="*/ 13 h 16"/>
                <a:gd name="T2" fmla="*/ 3 w 10"/>
                <a:gd name="T3" fmla="*/ 14 h 16"/>
                <a:gd name="T4" fmla="*/ 0 w 10"/>
                <a:gd name="T5" fmla="*/ 8 h 16"/>
                <a:gd name="T6" fmla="*/ 10 w 10"/>
                <a:gd name="T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10" y="13"/>
                  </a:moveTo>
                  <a:cubicBezTo>
                    <a:pt x="10" y="16"/>
                    <a:pt x="5" y="13"/>
                    <a:pt x="3" y="14"/>
                  </a:cubicBezTo>
                  <a:cubicBezTo>
                    <a:pt x="3" y="11"/>
                    <a:pt x="5" y="6"/>
                    <a:pt x="0" y="8"/>
                  </a:cubicBezTo>
                  <a:cubicBezTo>
                    <a:pt x="4" y="0"/>
                    <a:pt x="4" y="14"/>
                    <a:pt x="10" y="1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auto">
            <a:xfrm>
              <a:off x="5256387" y="3228530"/>
              <a:ext cx="34925" cy="61913"/>
            </a:xfrm>
            <a:custGeom>
              <a:avLst/>
              <a:gdLst>
                <a:gd name="T0" fmla="*/ 2 w 11"/>
                <a:gd name="T1" fmla="*/ 1 h 19"/>
                <a:gd name="T2" fmla="*/ 6 w 11"/>
                <a:gd name="T3" fmla="*/ 5 h 19"/>
                <a:gd name="T4" fmla="*/ 7 w 11"/>
                <a:gd name="T5" fmla="*/ 6 h 19"/>
                <a:gd name="T6" fmla="*/ 10 w 11"/>
                <a:gd name="T7" fmla="*/ 9 h 19"/>
                <a:gd name="T8" fmla="*/ 8 w 11"/>
                <a:gd name="T9" fmla="*/ 10 h 19"/>
                <a:gd name="T10" fmla="*/ 10 w 11"/>
                <a:gd name="T11" fmla="*/ 16 h 19"/>
                <a:gd name="T12" fmla="*/ 7 w 11"/>
                <a:gd name="T13" fmla="*/ 19 h 19"/>
                <a:gd name="T14" fmla="*/ 2 w 11"/>
                <a:gd name="T1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9">
                  <a:moveTo>
                    <a:pt x="2" y="1"/>
                  </a:moveTo>
                  <a:cubicBezTo>
                    <a:pt x="5" y="0"/>
                    <a:pt x="5" y="4"/>
                    <a:pt x="6" y="5"/>
                  </a:cubicBezTo>
                  <a:cubicBezTo>
                    <a:pt x="6" y="6"/>
                    <a:pt x="7" y="5"/>
                    <a:pt x="7" y="6"/>
                  </a:cubicBezTo>
                  <a:cubicBezTo>
                    <a:pt x="7" y="8"/>
                    <a:pt x="9" y="8"/>
                    <a:pt x="10" y="9"/>
                  </a:cubicBezTo>
                  <a:cubicBezTo>
                    <a:pt x="10" y="10"/>
                    <a:pt x="8" y="9"/>
                    <a:pt x="8" y="10"/>
                  </a:cubicBezTo>
                  <a:cubicBezTo>
                    <a:pt x="8" y="11"/>
                    <a:pt x="11" y="13"/>
                    <a:pt x="10" y="16"/>
                  </a:cubicBezTo>
                  <a:cubicBezTo>
                    <a:pt x="7" y="16"/>
                    <a:pt x="7" y="17"/>
                    <a:pt x="7" y="19"/>
                  </a:cubicBezTo>
                  <a:cubicBezTo>
                    <a:pt x="0" y="16"/>
                    <a:pt x="1" y="9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auto">
            <a:xfrm>
              <a:off x="5983462" y="3231705"/>
              <a:ext cx="41275" cy="65088"/>
            </a:xfrm>
            <a:custGeom>
              <a:avLst/>
              <a:gdLst>
                <a:gd name="T0" fmla="*/ 11 w 13"/>
                <a:gd name="T1" fmla="*/ 0 h 20"/>
                <a:gd name="T2" fmla="*/ 13 w 13"/>
                <a:gd name="T3" fmla="*/ 10 h 20"/>
                <a:gd name="T4" fmla="*/ 10 w 13"/>
                <a:gd name="T5" fmla="*/ 11 h 20"/>
                <a:gd name="T6" fmla="*/ 10 w 13"/>
                <a:gd name="T7" fmla="*/ 20 h 20"/>
                <a:gd name="T8" fmla="*/ 3 w 13"/>
                <a:gd name="T9" fmla="*/ 16 h 20"/>
                <a:gd name="T10" fmla="*/ 5 w 13"/>
                <a:gd name="T11" fmla="*/ 11 h 20"/>
                <a:gd name="T12" fmla="*/ 5 w 13"/>
                <a:gd name="T13" fmla="*/ 9 h 20"/>
                <a:gd name="T14" fmla="*/ 3 w 13"/>
                <a:gd name="T15" fmla="*/ 9 h 20"/>
                <a:gd name="T16" fmla="*/ 6 w 13"/>
                <a:gd name="T17" fmla="*/ 5 h 20"/>
                <a:gd name="T18" fmla="*/ 8 w 13"/>
                <a:gd name="T19" fmla="*/ 1 h 20"/>
                <a:gd name="T20" fmla="*/ 11 w 13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0">
                  <a:moveTo>
                    <a:pt x="11" y="0"/>
                  </a:moveTo>
                  <a:cubicBezTo>
                    <a:pt x="11" y="4"/>
                    <a:pt x="10" y="9"/>
                    <a:pt x="13" y="10"/>
                  </a:cubicBezTo>
                  <a:cubicBezTo>
                    <a:pt x="13" y="12"/>
                    <a:pt x="11" y="11"/>
                    <a:pt x="10" y="11"/>
                  </a:cubicBezTo>
                  <a:cubicBezTo>
                    <a:pt x="12" y="14"/>
                    <a:pt x="8" y="16"/>
                    <a:pt x="10" y="20"/>
                  </a:cubicBezTo>
                  <a:cubicBezTo>
                    <a:pt x="6" y="20"/>
                    <a:pt x="7" y="16"/>
                    <a:pt x="3" y="16"/>
                  </a:cubicBezTo>
                  <a:cubicBezTo>
                    <a:pt x="3" y="14"/>
                    <a:pt x="4" y="13"/>
                    <a:pt x="5" y="11"/>
                  </a:cubicBezTo>
                  <a:cubicBezTo>
                    <a:pt x="5" y="10"/>
                    <a:pt x="2" y="9"/>
                    <a:pt x="5" y="9"/>
                  </a:cubicBezTo>
                  <a:cubicBezTo>
                    <a:pt x="4" y="7"/>
                    <a:pt x="3" y="8"/>
                    <a:pt x="3" y="9"/>
                  </a:cubicBezTo>
                  <a:cubicBezTo>
                    <a:pt x="0" y="8"/>
                    <a:pt x="3" y="4"/>
                    <a:pt x="6" y="5"/>
                  </a:cubicBezTo>
                  <a:cubicBezTo>
                    <a:pt x="6" y="3"/>
                    <a:pt x="7" y="2"/>
                    <a:pt x="8" y="1"/>
                  </a:cubicBezTo>
                  <a:cubicBezTo>
                    <a:pt x="9" y="1"/>
                    <a:pt x="9" y="0"/>
                    <a:pt x="1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auto">
            <a:xfrm>
              <a:off x="5950124" y="3244405"/>
              <a:ext cx="33338" cy="30163"/>
            </a:xfrm>
            <a:custGeom>
              <a:avLst/>
              <a:gdLst>
                <a:gd name="T0" fmla="*/ 6 w 10"/>
                <a:gd name="T1" fmla="*/ 0 h 9"/>
                <a:gd name="T2" fmla="*/ 10 w 10"/>
                <a:gd name="T3" fmla="*/ 4 h 9"/>
                <a:gd name="T4" fmla="*/ 8 w 10"/>
                <a:gd name="T5" fmla="*/ 5 h 9"/>
                <a:gd name="T6" fmla="*/ 1 w 10"/>
                <a:gd name="T7" fmla="*/ 9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8" y="0"/>
                    <a:pt x="10" y="1"/>
                    <a:pt x="10" y="4"/>
                  </a:cubicBezTo>
                  <a:cubicBezTo>
                    <a:pt x="7" y="3"/>
                    <a:pt x="7" y="5"/>
                    <a:pt x="8" y="5"/>
                  </a:cubicBezTo>
                  <a:cubicBezTo>
                    <a:pt x="7" y="6"/>
                    <a:pt x="4" y="8"/>
                    <a:pt x="1" y="9"/>
                  </a:cubicBezTo>
                  <a:cubicBezTo>
                    <a:pt x="0" y="3"/>
                    <a:pt x="6" y="5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auto">
            <a:xfrm>
              <a:off x="6040612" y="3347592"/>
              <a:ext cx="22225" cy="41275"/>
            </a:xfrm>
            <a:custGeom>
              <a:avLst/>
              <a:gdLst>
                <a:gd name="T0" fmla="*/ 2 w 7"/>
                <a:gd name="T1" fmla="*/ 1 h 13"/>
                <a:gd name="T2" fmla="*/ 7 w 7"/>
                <a:gd name="T3" fmla="*/ 4 h 13"/>
                <a:gd name="T4" fmla="*/ 0 w 7"/>
                <a:gd name="T5" fmla="*/ 12 h 13"/>
                <a:gd name="T6" fmla="*/ 3 w 7"/>
                <a:gd name="T7" fmla="*/ 11 h 13"/>
                <a:gd name="T8" fmla="*/ 2 w 7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3">
                  <a:moveTo>
                    <a:pt x="2" y="1"/>
                  </a:moveTo>
                  <a:cubicBezTo>
                    <a:pt x="5" y="0"/>
                    <a:pt x="3" y="5"/>
                    <a:pt x="7" y="4"/>
                  </a:cubicBezTo>
                  <a:cubicBezTo>
                    <a:pt x="6" y="8"/>
                    <a:pt x="6" y="13"/>
                    <a:pt x="0" y="12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1" y="6"/>
                    <a:pt x="1" y="7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auto">
            <a:xfrm>
              <a:off x="5915199" y="3360292"/>
              <a:ext cx="84138" cy="25400"/>
            </a:xfrm>
            <a:custGeom>
              <a:avLst/>
              <a:gdLst>
                <a:gd name="T0" fmla="*/ 26 w 26"/>
                <a:gd name="T1" fmla="*/ 3 h 8"/>
                <a:gd name="T2" fmla="*/ 18 w 26"/>
                <a:gd name="T3" fmla="*/ 7 h 8"/>
                <a:gd name="T4" fmla="*/ 0 w 26"/>
                <a:gd name="T5" fmla="*/ 8 h 8"/>
                <a:gd name="T6" fmla="*/ 22 w 26"/>
                <a:gd name="T7" fmla="*/ 2 h 8"/>
                <a:gd name="T8" fmla="*/ 26 w 26"/>
                <a:gd name="T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8">
                  <a:moveTo>
                    <a:pt x="26" y="3"/>
                  </a:moveTo>
                  <a:cubicBezTo>
                    <a:pt x="26" y="6"/>
                    <a:pt x="21" y="6"/>
                    <a:pt x="18" y="7"/>
                  </a:cubicBezTo>
                  <a:cubicBezTo>
                    <a:pt x="12" y="7"/>
                    <a:pt x="5" y="6"/>
                    <a:pt x="0" y="8"/>
                  </a:cubicBezTo>
                  <a:cubicBezTo>
                    <a:pt x="1" y="0"/>
                    <a:pt x="19" y="8"/>
                    <a:pt x="22" y="2"/>
                  </a:cubicBezTo>
                  <a:cubicBezTo>
                    <a:pt x="23" y="2"/>
                    <a:pt x="24" y="3"/>
                    <a:pt x="26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auto">
            <a:xfrm>
              <a:off x="6094587" y="3392042"/>
              <a:ext cx="52388" cy="33338"/>
            </a:xfrm>
            <a:custGeom>
              <a:avLst/>
              <a:gdLst>
                <a:gd name="T0" fmla="*/ 16 w 16"/>
                <a:gd name="T1" fmla="*/ 7 h 10"/>
                <a:gd name="T2" fmla="*/ 14 w 16"/>
                <a:gd name="T3" fmla="*/ 9 h 10"/>
                <a:gd name="T4" fmla="*/ 6 w 16"/>
                <a:gd name="T5" fmla="*/ 9 h 10"/>
                <a:gd name="T6" fmla="*/ 5 w 16"/>
                <a:gd name="T7" fmla="*/ 8 h 10"/>
                <a:gd name="T8" fmla="*/ 0 w 16"/>
                <a:gd name="T9" fmla="*/ 4 h 10"/>
                <a:gd name="T10" fmla="*/ 6 w 16"/>
                <a:gd name="T11" fmla="*/ 2 h 10"/>
                <a:gd name="T12" fmla="*/ 10 w 16"/>
                <a:gd name="T13" fmla="*/ 0 h 10"/>
                <a:gd name="T14" fmla="*/ 10 w 16"/>
                <a:gd name="T15" fmla="*/ 2 h 10"/>
                <a:gd name="T16" fmla="*/ 11 w 16"/>
                <a:gd name="T17" fmla="*/ 0 h 10"/>
                <a:gd name="T18" fmla="*/ 16 w 16"/>
                <a:gd name="T1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6" y="7"/>
                  </a:moveTo>
                  <a:cubicBezTo>
                    <a:pt x="15" y="7"/>
                    <a:pt x="14" y="8"/>
                    <a:pt x="14" y="9"/>
                  </a:cubicBezTo>
                  <a:cubicBezTo>
                    <a:pt x="11" y="7"/>
                    <a:pt x="9" y="10"/>
                    <a:pt x="6" y="9"/>
                  </a:cubicBezTo>
                  <a:cubicBezTo>
                    <a:pt x="6" y="9"/>
                    <a:pt x="6" y="8"/>
                    <a:pt x="5" y="8"/>
                  </a:cubicBezTo>
                  <a:cubicBezTo>
                    <a:pt x="4" y="8"/>
                    <a:pt x="2" y="5"/>
                    <a:pt x="0" y="4"/>
                  </a:cubicBezTo>
                  <a:cubicBezTo>
                    <a:pt x="0" y="2"/>
                    <a:pt x="4" y="3"/>
                    <a:pt x="6" y="2"/>
                  </a:cubicBezTo>
                  <a:cubicBezTo>
                    <a:pt x="6" y="2"/>
                    <a:pt x="9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1"/>
                    <a:pt x="11" y="0"/>
                  </a:cubicBezTo>
                  <a:cubicBezTo>
                    <a:pt x="14" y="1"/>
                    <a:pt x="16" y="4"/>
                    <a:pt x="16" y="7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auto">
            <a:xfrm>
              <a:off x="6123162" y="3407917"/>
              <a:ext cx="295275" cy="157163"/>
            </a:xfrm>
            <a:custGeom>
              <a:avLst/>
              <a:gdLst>
                <a:gd name="T0" fmla="*/ 30 w 92"/>
                <a:gd name="T1" fmla="*/ 24 h 49"/>
                <a:gd name="T2" fmla="*/ 25 w 92"/>
                <a:gd name="T3" fmla="*/ 22 h 49"/>
                <a:gd name="T4" fmla="*/ 22 w 92"/>
                <a:gd name="T5" fmla="*/ 17 h 49"/>
                <a:gd name="T6" fmla="*/ 8 w 92"/>
                <a:gd name="T7" fmla="*/ 13 h 49"/>
                <a:gd name="T8" fmla="*/ 1 w 92"/>
                <a:gd name="T9" fmla="*/ 13 h 49"/>
                <a:gd name="T10" fmla="*/ 0 w 92"/>
                <a:gd name="T11" fmla="*/ 8 h 49"/>
                <a:gd name="T12" fmla="*/ 3 w 92"/>
                <a:gd name="T13" fmla="*/ 8 h 49"/>
                <a:gd name="T14" fmla="*/ 7 w 92"/>
                <a:gd name="T15" fmla="*/ 7 h 49"/>
                <a:gd name="T16" fmla="*/ 14 w 92"/>
                <a:gd name="T17" fmla="*/ 9 h 49"/>
                <a:gd name="T18" fmla="*/ 19 w 92"/>
                <a:gd name="T19" fmla="*/ 6 h 49"/>
                <a:gd name="T20" fmla="*/ 29 w 92"/>
                <a:gd name="T21" fmla="*/ 2 h 49"/>
                <a:gd name="T22" fmla="*/ 31 w 92"/>
                <a:gd name="T23" fmla="*/ 4 h 49"/>
                <a:gd name="T24" fmla="*/ 41 w 92"/>
                <a:gd name="T25" fmla="*/ 8 h 49"/>
                <a:gd name="T26" fmla="*/ 44 w 92"/>
                <a:gd name="T27" fmla="*/ 7 h 49"/>
                <a:gd name="T28" fmla="*/ 46 w 92"/>
                <a:gd name="T29" fmla="*/ 9 h 49"/>
                <a:gd name="T30" fmla="*/ 53 w 92"/>
                <a:gd name="T31" fmla="*/ 9 h 49"/>
                <a:gd name="T32" fmla="*/ 58 w 92"/>
                <a:gd name="T33" fmla="*/ 12 h 49"/>
                <a:gd name="T34" fmla="*/ 58 w 92"/>
                <a:gd name="T35" fmla="*/ 16 h 49"/>
                <a:gd name="T36" fmla="*/ 60 w 92"/>
                <a:gd name="T37" fmla="*/ 14 h 49"/>
                <a:gd name="T38" fmla="*/ 61 w 92"/>
                <a:gd name="T39" fmla="*/ 18 h 49"/>
                <a:gd name="T40" fmla="*/ 68 w 92"/>
                <a:gd name="T41" fmla="*/ 22 h 49"/>
                <a:gd name="T42" fmla="*/ 78 w 92"/>
                <a:gd name="T43" fmla="*/ 26 h 49"/>
                <a:gd name="T44" fmla="*/ 77 w 92"/>
                <a:gd name="T45" fmla="*/ 29 h 49"/>
                <a:gd name="T46" fmla="*/ 80 w 92"/>
                <a:gd name="T47" fmla="*/ 32 h 49"/>
                <a:gd name="T48" fmla="*/ 80 w 92"/>
                <a:gd name="T49" fmla="*/ 34 h 49"/>
                <a:gd name="T50" fmla="*/ 85 w 92"/>
                <a:gd name="T51" fmla="*/ 39 h 49"/>
                <a:gd name="T52" fmla="*/ 92 w 92"/>
                <a:gd name="T53" fmla="*/ 46 h 49"/>
                <a:gd name="T54" fmla="*/ 83 w 92"/>
                <a:gd name="T55" fmla="*/ 46 h 49"/>
                <a:gd name="T56" fmla="*/ 75 w 92"/>
                <a:gd name="T57" fmla="*/ 41 h 49"/>
                <a:gd name="T58" fmla="*/ 73 w 92"/>
                <a:gd name="T59" fmla="*/ 38 h 49"/>
                <a:gd name="T60" fmla="*/ 72 w 92"/>
                <a:gd name="T61" fmla="*/ 37 h 49"/>
                <a:gd name="T62" fmla="*/ 68 w 92"/>
                <a:gd name="T63" fmla="*/ 33 h 49"/>
                <a:gd name="T64" fmla="*/ 58 w 92"/>
                <a:gd name="T65" fmla="*/ 32 h 49"/>
                <a:gd name="T66" fmla="*/ 53 w 92"/>
                <a:gd name="T67" fmla="*/ 43 h 49"/>
                <a:gd name="T68" fmla="*/ 45 w 92"/>
                <a:gd name="T69" fmla="*/ 41 h 49"/>
                <a:gd name="T70" fmla="*/ 41 w 92"/>
                <a:gd name="T71" fmla="*/ 39 h 49"/>
                <a:gd name="T72" fmla="*/ 36 w 92"/>
                <a:gd name="T73" fmla="*/ 33 h 49"/>
                <a:gd name="T74" fmla="*/ 31 w 92"/>
                <a:gd name="T75" fmla="*/ 38 h 49"/>
                <a:gd name="T76" fmla="*/ 27 w 92"/>
                <a:gd name="T77" fmla="*/ 36 h 49"/>
                <a:gd name="T78" fmla="*/ 31 w 92"/>
                <a:gd name="T79" fmla="*/ 32 h 49"/>
                <a:gd name="T80" fmla="*/ 34 w 92"/>
                <a:gd name="T81" fmla="*/ 27 h 49"/>
                <a:gd name="T82" fmla="*/ 32 w 92"/>
                <a:gd name="T83" fmla="*/ 29 h 49"/>
                <a:gd name="T84" fmla="*/ 30 w 92"/>
                <a:gd name="T85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2" h="49">
                  <a:moveTo>
                    <a:pt x="30" y="24"/>
                  </a:moveTo>
                  <a:cubicBezTo>
                    <a:pt x="27" y="24"/>
                    <a:pt x="28" y="21"/>
                    <a:pt x="25" y="22"/>
                  </a:cubicBezTo>
                  <a:cubicBezTo>
                    <a:pt x="24" y="20"/>
                    <a:pt x="23" y="19"/>
                    <a:pt x="22" y="17"/>
                  </a:cubicBezTo>
                  <a:cubicBezTo>
                    <a:pt x="17" y="16"/>
                    <a:pt x="12" y="16"/>
                    <a:pt x="8" y="13"/>
                  </a:cubicBezTo>
                  <a:cubicBezTo>
                    <a:pt x="5" y="14"/>
                    <a:pt x="6" y="13"/>
                    <a:pt x="1" y="13"/>
                  </a:cubicBezTo>
                  <a:cubicBezTo>
                    <a:pt x="1" y="11"/>
                    <a:pt x="2" y="8"/>
                    <a:pt x="0" y="8"/>
                  </a:cubicBezTo>
                  <a:cubicBezTo>
                    <a:pt x="1" y="6"/>
                    <a:pt x="2" y="8"/>
                    <a:pt x="3" y="8"/>
                  </a:cubicBezTo>
                  <a:cubicBezTo>
                    <a:pt x="5" y="8"/>
                    <a:pt x="6" y="7"/>
                    <a:pt x="7" y="7"/>
                  </a:cubicBezTo>
                  <a:cubicBezTo>
                    <a:pt x="10" y="7"/>
                    <a:pt x="11" y="9"/>
                    <a:pt x="14" y="9"/>
                  </a:cubicBezTo>
                  <a:cubicBezTo>
                    <a:pt x="16" y="11"/>
                    <a:pt x="17" y="6"/>
                    <a:pt x="19" y="6"/>
                  </a:cubicBezTo>
                  <a:cubicBezTo>
                    <a:pt x="22" y="4"/>
                    <a:pt x="26" y="4"/>
                    <a:pt x="29" y="2"/>
                  </a:cubicBezTo>
                  <a:cubicBezTo>
                    <a:pt x="31" y="0"/>
                    <a:pt x="30" y="4"/>
                    <a:pt x="31" y="4"/>
                  </a:cubicBezTo>
                  <a:cubicBezTo>
                    <a:pt x="33" y="6"/>
                    <a:pt x="41" y="4"/>
                    <a:pt x="41" y="8"/>
                  </a:cubicBezTo>
                  <a:cubicBezTo>
                    <a:pt x="43" y="9"/>
                    <a:pt x="44" y="7"/>
                    <a:pt x="44" y="7"/>
                  </a:cubicBezTo>
                  <a:cubicBezTo>
                    <a:pt x="45" y="7"/>
                    <a:pt x="45" y="9"/>
                    <a:pt x="46" y="9"/>
                  </a:cubicBezTo>
                  <a:cubicBezTo>
                    <a:pt x="48" y="10"/>
                    <a:pt x="51" y="9"/>
                    <a:pt x="53" y="9"/>
                  </a:cubicBezTo>
                  <a:cubicBezTo>
                    <a:pt x="53" y="10"/>
                    <a:pt x="54" y="13"/>
                    <a:pt x="58" y="12"/>
                  </a:cubicBezTo>
                  <a:cubicBezTo>
                    <a:pt x="59" y="13"/>
                    <a:pt x="58" y="14"/>
                    <a:pt x="58" y="16"/>
                  </a:cubicBezTo>
                  <a:cubicBezTo>
                    <a:pt x="59" y="16"/>
                    <a:pt x="60" y="15"/>
                    <a:pt x="60" y="14"/>
                  </a:cubicBezTo>
                  <a:cubicBezTo>
                    <a:pt x="62" y="15"/>
                    <a:pt x="61" y="17"/>
                    <a:pt x="61" y="18"/>
                  </a:cubicBezTo>
                  <a:cubicBezTo>
                    <a:pt x="62" y="20"/>
                    <a:pt x="65" y="20"/>
                    <a:pt x="68" y="22"/>
                  </a:cubicBezTo>
                  <a:cubicBezTo>
                    <a:pt x="69" y="23"/>
                    <a:pt x="74" y="26"/>
                    <a:pt x="78" y="26"/>
                  </a:cubicBezTo>
                  <a:cubicBezTo>
                    <a:pt x="78" y="28"/>
                    <a:pt x="77" y="28"/>
                    <a:pt x="77" y="29"/>
                  </a:cubicBezTo>
                  <a:cubicBezTo>
                    <a:pt x="77" y="31"/>
                    <a:pt x="79" y="31"/>
                    <a:pt x="80" y="32"/>
                  </a:cubicBezTo>
                  <a:cubicBezTo>
                    <a:pt x="81" y="32"/>
                    <a:pt x="80" y="34"/>
                    <a:pt x="80" y="34"/>
                  </a:cubicBezTo>
                  <a:cubicBezTo>
                    <a:pt x="82" y="36"/>
                    <a:pt x="83" y="37"/>
                    <a:pt x="85" y="39"/>
                  </a:cubicBezTo>
                  <a:cubicBezTo>
                    <a:pt x="87" y="42"/>
                    <a:pt x="88" y="45"/>
                    <a:pt x="92" y="46"/>
                  </a:cubicBezTo>
                  <a:cubicBezTo>
                    <a:pt x="89" y="49"/>
                    <a:pt x="84" y="46"/>
                    <a:pt x="83" y="46"/>
                  </a:cubicBezTo>
                  <a:cubicBezTo>
                    <a:pt x="81" y="45"/>
                    <a:pt x="79" y="44"/>
                    <a:pt x="75" y="41"/>
                  </a:cubicBezTo>
                  <a:cubicBezTo>
                    <a:pt x="75" y="40"/>
                    <a:pt x="74" y="39"/>
                    <a:pt x="73" y="38"/>
                  </a:cubicBezTo>
                  <a:cubicBezTo>
                    <a:pt x="72" y="38"/>
                    <a:pt x="72" y="38"/>
                    <a:pt x="72" y="37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65" y="32"/>
                    <a:pt x="61" y="34"/>
                    <a:pt x="58" y="32"/>
                  </a:cubicBezTo>
                  <a:cubicBezTo>
                    <a:pt x="55" y="35"/>
                    <a:pt x="54" y="39"/>
                    <a:pt x="53" y="43"/>
                  </a:cubicBezTo>
                  <a:cubicBezTo>
                    <a:pt x="52" y="41"/>
                    <a:pt x="47" y="42"/>
                    <a:pt x="45" y="41"/>
                  </a:cubicBezTo>
                  <a:cubicBezTo>
                    <a:pt x="43" y="40"/>
                    <a:pt x="46" y="37"/>
                    <a:pt x="41" y="39"/>
                  </a:cubicBezTo>
                  <a:cubicBezTo>
                    <a:pt x="44" y="33"/>
                    <a:pt x="35" y="38"/>
                    <a:pt x="36" y="33"/>
                  </a:cubicBezTo>
                  <a:cubicBezTo>
                    <a:pt x="33" y="34"/>
                    <a:pt x="30" y="34"/>
                    <a:pt x="31" y="38"/>
                  </a:cubicBezTo>
                  <a:cubicBezTo>
                    <a:pt x="30" y="37"/>
                    <a:pt x="30" y="35"/>
                    <a:pt x="27" y="36"/>
                  </a:cubicBezTo>
                  <a:cubicBezTo>
                    <a:pt x="28" y="34"/>
                    <a:pt x="30" y="33"/>
                    <a:pt x="31" y="32"/>
                  </a:cubicBezTo>
                  <a:cubicBezTo>
                    <a:pt x="33" y="30"/>
                    <a:pt x="35" y="30"/>
                    <a:pt x="34" y="27"/>
                  </a:cubicBezTo>
                  <a:cubicBezTo>
                    <a:pt x="33" y="26"/>
                    <a:pt x="32" y="29"/>
                    <a:pt x="32" y="29"/>
                  </a:cubicBezTo>
                  <a:cubicBezTo>
                    <a:pt x="30" y="28"/>
                    <a:pt x="31" y="21"/>
                    <a:pt x="30" y="2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auto">
            <a:xfrm>
              <a:off x="6053312" y="3428555"/>
              <a:ext cx="28575" cy="28575"/>
            </a:xfrm>
            <a:custGeom>
              <a:avLst/>
              <a:gdLst>
                <a:gd name="T0" fmla="*/ 9 w 9"/>
                <a:gd name="T1" fmla="*/ 3 h 9"/>
                <a:gd name="T2" fmla="*/ 0 w 9"/>
                <a:gd name="T3" fmla="*/ 5 h 9"/>
                <a:gd name="T4" fmla="*/ 9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cubicBezTo>
                    <a:pt x="9" y="9"/>
                    <a:pt x="2" y="5"/>
                    <a:pt x="0" y="5"/>
                  </a:cubicBezTo>
                  <a:cubicBezTo>
                    <a:pt x="1" y="3"/>
                    <a:pt x="7" y="0"/>
                    <a:pt x="9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auto">
            <a:xfrm>
              <a:off x="6015212" y="3434905"/>
              <a:ext cx="22225" cy="12700"/>
            </a:xfrm>
            <a:custGeom>
              <a:avLst/>
              <a:gdLst>
                <a:gd name="T0" fmla="*/ 1 w 7"/>
                <a:gd name="T1" fmla="*/ 3 h 4"/>
                <a:gd name="T2" fmla="*/ 5 w 7"/>
                <a:gd name="T3" fmla="*/ 4 h 4"/>
                <a:gd name="T4" fmla="*/ 2 w 7"/>
                <a:gd name="T5" fmla="*/ 4 h 4"/>
                <a:gd name="T6" fmla="*/ 1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1" y="3"/>
                  </a:moveTo>
                  <a:cubicBezTo>
                    <a:pt x="0" y="0"/>
                    <a:pt x="7" y="1"/>
                    <a:pt x="5" y="4"/>
                  </a:cubicBezTo>
                  <a:cubicBezTo>
                    <a:pt x="4" y="4"/>
                    <a:pt x="3" y="4"/>
                    <a:pt x="2" y="4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auto">
            <a:xfrm>
              <a:off x="6393037" y="3460305"/>
              <a:ext cx="57150" cy="41275"/>
            </a:xfrm>
            <a:custGeom>
              <a:avLst/>
              <a:gdLst>
                <a:gd name="T0" fmla="*/ 14 w 18"/>
                <a:gd name="T1" fmla="*/ 0 h 13"/>
                <a:gd name="T2" fmla="*/ 18 w 18"/>
                <a:gd name="T3" fmla="*/ 0 h 13"/>
                <a:gd name="T4" fmla="*/ 18 w 18"/>
                <a:gd name="T5" fmla="*/ 3 h 13"/>
                <a:gd name="T6" fmla="*/ 15 w 18"/>
                <a:gd name="T7" fmla="*/ 5 h 13"/>
                <a:gd name="T8" fmla="*/ 15 w 18"/>
                <a:gd name="T9" fmla="*/ 8 h 13"/>
                <a:gd name="T10" fmla="*/ 13 w 18"/>
                <a:gd name="T11" fmla="*/ 10 h 13"/>
                <a:gd name="T12" fmla="*/ 1 w 18"/>
                <a:gd name="T13" fmla="*/ 6 h 13"/>
                <a:gd name="T14" fmla="*/ 14 w 18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15" y="0"/>
                    <a:pt x="17" y="0"/>
                    <a:pt x="18" y="0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7" y="4"/>
                    <a:pt x="15" y="4"/>
                    <a:pt x="15" y="5"/>
                  </a:cubicBezTo>
                  <a:cubicBezTo>
                    <a:pt x="15" y="6"/>
                    <a:pt x="17" y="7"/>
                    <a:pt x="15" y="8"/>
                  </a:cubicBezTo>
                  <a:cubicBezTo>
                    <a:pt x="14" y="7"/>
                    <a:pt x="13" y="7"/>
                    <a:pt x="13" y="10"/>
                  </a:cubicBezTo>
                  <a:cubicBezTo>
                    <a:pt x="9" y="9"/>
                    <a:pt x="0" y="13"/>
                    <a:pt x="1" y="6"/>
                  </a:cubicBezTo>
                  <a:cubicBezTo>
                    <a:pt x="8" y="8"/>
                    <a:pt x="12" y="5"/>
                    <a:pt x="14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auto">
            <a:xfrm>
              <a:off x="5867574" y="3520630"/>
              <a:ext cx="31750" cy="15875"/>
            </a:xfrm>
            <a:custGeom>
              <a:avLst/>
              <a:gdLst>
                <a:gd name="T0" fmla="*/ 10 w 10"/>
                <a:gd name="T1" fmla="*/ 1 h 5"/>
                <a:gd name="T2" fmla="*/ 0 w 10"/>
                <a:gd name="T3" fmla="*/ 4 h 5"/>
                <a:gd name="T4" fmla="*/ 10 w 1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10" y="1"/>
                  </a:moveTo>
                  <a:cubicBezTo>
                    <a:pt x="8" y="3"/>
                    <a:pt x="6" y="5"/>
                    <a:pt x="0" y="4"/>
                  </a:cubicBezTo>
                  <a:cubicBezTo>
                    <a:pt x="1" y="0"/>
                    <a:pt x="6" y="1"/>
                    <a:pt x="10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auto">
            <a:xfrm>
              <a:off x="5915199" y="3520630"/>
              <a:ext cx="31750" cy="12700"/>
            </a:xfrm>
            <a:custGeom>
              <a:avLst/>
              <a:gdLst>
                <a:gd name="T0" fmla="*/ 10 w 10"/>
                <a:gd name="T1" fmla="*/ 1 h 4"/>
                <a:gd name="T2" fmla="*/ 0 w 10"/>
                <a:gd name="T3" fmla="*/ 3 h 4"/>
                <a:gd name="T4" fmla="*/ 10 w 10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10" y="1"/>
                  </a:moveTo>
                  <a:cubicBezTo>
                    <a:pt x="9" y="4"/>
                    <a:pt x="5" y="3"/>
                    <a:pt x="0" y="3"/>
                  </a:cubicBezTo>
                  <a:cubicBezTo>
                    <a:pt x="2" y="0"/>
                    <a:pt x="6" y="1"/>
                    <a:pt x="10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auto">
            <a:xfrm>
              <a:off x="5977112" y="3520630"/>
              <a:ext cx="53975" cy="34925"/>
            </a:xfrm>
            <a:custGeom>
              <a:avLst/>
              <a:gdLst>
                <a:gd name="T0" fmla="*/ 17 w 17"/>
                <a:gd name="T1" fmla="*/ 1 h 11"/>
                <a:gd name="T2" fmla="*/ 15 w 17"/>
                <a:gd name="T3" fmla="*/ 6 h 11"/>
                <a:gd name="T4" fmla="*/ 13 w 17"/>
                <a:gd name="T5" fmla="*/ 6 h 11"/>
                <a:gd name="T6" fmla="*/ 2 w 17"/>
                <a:gd name="T7" fmla="*/ 11 h 11"/>
                <a:gd name="T8" fmla="*/ 5 w 17"/>
                <a:gd name="T9" fmla="*/ 7 h 11"/>
                <a:gd name="T10" fmla="*/ 8 w 17"/>
                <a:gd name="T11" fmla="*/ 4 h 11"/>
                <a:gd name="T12" fmla="*/ 10 w 17"/>
                <a:gd name="T13" fmla="*/ 2 h 11"/>
                <a:gd name="T14" fmla="*/ 1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17" y="1"/>
                  </a:moveTo>
                  <a:cubicBezTo>
                    <a:pt x="17" y="3"/>
                    <a:pt x="16" y="5"/>
                    <a:pt x="15" y="6"/>
                  </a:cubicBezTo>
                  <a:cubicBezTo>
                    <a:pt x="15" y="6"/>
                    <a:pt x="13" y="5"/>
                    <a:pt x="13" y="6"/>
                  </a:cubicBezTo>
                  <a:cubicBezTo>
                    <a:pt x="11" y="8"/>
                    <a:pt x="7" y="11"/>
                    <a:pt x="2" y="11"/>
                  </a:cubicBezTo>
                  <a:cubicBezTo>
                    <a:pt x="0" y="8"/>
                    <a:pt x="4" y="8"/>
                    <a:pt x="5" y="7"/>
                  </a:cubicBezTo>
                  <a:cubicBezTo>
                    <a:pt x="6" y="6"/>
                    <a:pt x="7" y="5"/>
                    <a:pt x="8" y="4"/>
                  </a:cubicBezTo>
                  <a:cubicBezTo>
                    <a:pt x="9" y="4"/>
                    <a:pt x="10" y="4"/>
                    <a:pt x="10" y="2"/>
                  </a:cubicBezTo>
                  <a:cubicBezTo>
                    <a:pt x="14" y="3"/>
                    <a:pt x="14" y="0"/>
                    <a:pt x="1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auto">
            <a:xfrm>
              <a:off x="6796262" y="3982592"/>
              <a:ext cx="28575" cy="41275"/>
            </a:xfrm>
            <a:custGeom>
              <a:avLst/>
              <a:gdLst>
                <a:gd name="T0" fmla="*/ 2 w 9"/>
                <a:gd name="T1" fmla="*/ 0 h 13"/>
                <a:gd name="T2" fmla="*/ 3 w 9"/>
                <a:gd name="T3" fmla="*/ 3 h 13"/>
                <a:gd name="T4" fmla="*/ 7 w 9"/>
                <a:gd name="T5" fmla="*/ 6 h 13"/>
                <a:gd name="T6" fmla="*/ 8 w 9"/>
                <a:gd name="T7" fmla="*/ 13 h 13"/>
                <a:gd name="T8" fmla="*/ 4 w 9"/>
                <a:gd name="T9" fmla="*/ 13 h 13"/>
                <a:gd name="T10" fmla="*/ 0 w 9"/>
                <a:gd name="T11" fmla="*/ 3 h 13"/>
                <a:gd name="T12" fmla="*/ 2 w 9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3">
                  <a:moveTo>
                    <a:pt x="2" y="0"/>
                  </a:moveTo>
                  <a:cubicBezTo>
                    <a:pt x="3" y="0"/>
                    <a:pt x="2" y="2"/>
                    <a:pt x="3" y="3"/>
                  </a:cubicBezTo>
                  <a:cubicBezTo>
                    <a:pt x="1" y="4"/>
                    <a:pt x="8" y="5"/>
                    <a:pt x="7" y="6"/>
                  </a:cubicBezTo>
                  <a:cubicBezTo>
                    <a:pt x="4" y="9"/>
                    <a:pt x="9" y="7"/>
                    <a:pt x="8" y="13"/>
                  </a:cubicBezTo>
                  <a:cubicBezTo>
                    <a:pt x="6" y="13"/>
                    <a:pt x="5" y="11"/>
                    <a:pt x="4" y="13"/>
                  </a:cubicBezTo>
                  <a:cubicBezTo>
                    <a:pt x="2" y="11"/>
                    <a:pt x="2" y="6"/>
                    <a:pt x="0" y="3"/>
                  </a:cubicBezTo>
                  <a:cubicBezTo>
                    <a:pt x="1" y="3"/>
                    <a:pt x="1" y="1"/>
                    <a:pt x="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auto">
            <a:xfrm>
              <a:off x="6805787" y="4017517"/>
              <a:ext cx="65088" cy="90488"/>
            </a:xfrm>
            <a:custGeom>
              <a:avLst/>
              <a:gdLst>
                <a:gd name="T0" fmla="*/ 6 w 20"/>
                <a:gd name="T1" fmla="*/ 0 h 28"/>
                <a:gd name="T2" fmla="*/ 7 w 20"/>
                <a:gd name="T3" fmla="*/ 2 h 28"/>
                <a:gd name="T4" fmla="*/ 10 w 20"/>
                <a:gd name="T5" fmla="*/ 2 h 28"/>
                <a:gd name="T6" fmla="*/ 20 w 20"/>
                <a:gd name="T7" fmla="*/ 7 h 28"/>
                <a:gd name="T8" fmla="*/ 20 w 20"/>
                <a:gd name="T9" fmla="*/ 13 h 28"/>
                <a:gd name="T10" fmla="*/ 16 w 20"/>
                <a:gd name="T11" fmla="*/ 13 h 28"/>
                <a:gd name="T12" fmla="*/ 15 w 20"/>
                <a:gd name="T13" fmla="*/ 16 h 28"/>
                <a:gd name="T14" fmla="*/ 14 w 20"/>
                <a:gd name="T15" fmla="*/ 23 h 28"/>
                <a:gd name="T16" fmla="*/ 12 w 20"/>
                <a:gd name="T17" fmla="*/ 26 h 28"/>
                <a:gd name="T18" fmla="*/ 6 w 20"/>
                <a:gd name="T19" fmla="*/ 27 h 28"/>
                <a:gd name="T20" fmla="*/ 5 w 20"/>
                <a:gd name="T21" fmla="*/ 23 h 28"/>
                <a:gd name="T22" fmla="*/ 7 w 20"/>
                <a:gd name="T23" fmla="*/ 21 h 28"/>
                <a:gd name="T24" fmla="*/ 0 w 20"/>
                <a:gd name="T25" fmla="*/ 17 h 28"/>
                <a:gd name="T26" fmla="*/ 5 w 20"/>
                <a:gd name="T27" fmla="*/ 12 h 28"/>
                <a:gd name="T28" fmla="*/ 6 w 20"/>
                <a:gd name="T2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8">
                  <a:moveTo>
                    <a:pt x="6" y="0"/>
                  </a:moveTo>
                  <a:cubicBezTo>
                    <a:pt x="7" y="0"/>
                    <a:pt x="7" y="1"/>
                    <a:pt x="7" y="2"/>
                  </a:cubicBezTo>
                  <a:cubicBezTo>
                    <a:pt x="7" y="4"/>
                    <a:pt x="10" y="2"/>
                    <a:pt x="10" y="2"/>
                  </a:cubicBezTo>
                  <a:cubicBezTo>
                    <a:pt x="14" y="4"/>
                    <a:pt x="12" y="8"/>
                    <a:pt x="20" y="7"/>
                  </a:cubicBezTo>
                  <a:cubicBezTo>
                    <a:pt x="20" y="9"/>
                    <a:pt x="20" y="11"/>
                    <a:pt x="20" y="13"/>
                  </a:cubicBezTo>
                  <a:cubicBezTo>
                    <a:pt x="19" y="13"/>
                    <a:pt x="17" y="13"/>
                    <a:pt x="16" y="13"/>
                  </a:cubicBezTo>
                  <a:cubicBezTo>
                    <a:pt x="16" y="15"/>
                    <a:pt x="16" y="15"/>
                    <a:pt x="15" y="16"/>
                  </a:cubicBezTo>
                  <a:cubicBezTo>
                    <a:pt x="17" y="19"/>
                    <a:pt x="14" y="20"/>
                    <a:pt x="14" y="23"/>
                  </a:cubicBezTo>
                  <a:cubicBezTo>
                    <a:pt x="14" y="24"/>
                    <a:pt x="10" y="25"/>
                    <a:pt x="12" y="26"/>
                  </a:cubicBezTo>
                  <a:cubicBezTo>
                    <a:pt x="13" y="28"/>
                    <a:pt x="8" y="26"/>
                    <a:pt x="6" y="27"/>
                  </a:cubicBezTo>
                  <a:cubicBezTo>
                    <a:pt x="6" y="25"/>
                    <a:pt x="5" y="25"/>
                    <a:pt x="5" y="23"/>
                  </a:cubicBezTo>
                  <a:cubicBezTo>
                    <a:pt x="4" y="21"/>
                    <a:pt x="6" y="21"/>
                    <a:pt x="7" y="21"/>
                  </a:cubicBezTo>
                  <a:cubicBezTo>
                    <a:pt x="5" y="19"/>
                    <a:pt x="5" y="16"/>
                    <a:pt x="0" y="17"/>
                  </a:cubicBezTo>
                  <a:cubicBezTo>
                    <a:pt x="0" y="13"/>
                    <a:pt x="3" y="14"/>
                    <a:pt x="5" y="12"/>
                  </a:cubicBezTo>
                  <a:cubicBezTo>
                    <a:pt x="5" y="6"/>
                    <a:pt x="5" y="6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auto">
            <a:xfrm>
              <a:off x="6332712" y="4092130"/>
              <a:ext cx="57150" cy="60325"/>
            </a:xfrm>
            <a:custGeom>
              <a:avLst/>
              <a:gdLst>
                <a:gd name="T0" fmla="*/ 17 w 18"/>
                <a:gd name="T1" fmla="*/ 1 h 19"/>
                <a:gd name="T2" fmla="*/ 17 w 18"/>
                <a:gd name="T3" fmla="*/ 9 h 19"/>
                <a:gd name="T4" fmla="*/ 15 w 18"/>
                <a:gd name="T5" fmla="*/ 6 h 19"/>
                <a:gd name="T6" fmla="*/ 14 w 18"/>
                <a:gd name="T7" fmla="*/ 8 h 19"/>
                <a:gd name="T8" fmla="*/ 14 w 18"/>
                <a:gd name="T9" fmla="*/ 14 h 19"/>
                <a:gd name="T10" fmla="*/ 12 w 18"/>
                <a:gd name="T11" fmla="*/ 14 h 19"/>
                <a:gd name="T12" fmla="*/ 12 w 18"/>
                <a:gd name="T13" fmla="*/ 16 h 19"/>
                <a:gd name="T14" fmla="*/ 8 w 18"/>
                <a:gd name="T15" fmla="*/ 19 h 19"/>
                <a:gd name="T16" fmla="*/ 5 w 18"/>
                <a:gd name="T17" fmla="*/ 15 h 19"/>
                <a:gd name="T18" fmla="*/ 3 w 18"/>
                <a:gd name="T19" fmla="*/ 13 h 19"/>
                <a:gd name="T20" fmla="*/ 0 w 18"/>
                <a:gd name="T21" fmla="*/ 5 h 19"/>
                <a:gd name="T22" fmla="*/ 10 w 18"/>
                <a:gd name="T23" fmla="*/ 3 h 19"/>
                <a:gd name="T24" fmla="*/ 17 w 18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9">
                  <a:moveTo>
                    <a:pt x="17" y="1"/>
                  </a:moveTo>
                  <a:cubicBezTo>
                    <a:pt x="16" y="4"/>
                    <a:pt x="18" y="6"/>
                    <a:pt x="17" y="9"/>
                  </a:cubicBezTo>
                  <a:cubicBezTo>
                    <a:pt x="16" y="9"/>
                    <a:pt x="15" y="7"/>
                    <a:pt x="15" y="6"/>
                  </a:cubicBezTo>
                  <a:cubicBezTo>
                    <a:pt x="15" y="7"/>
                    <a:pt x="14" y="7"/>
                    <a:pt x="14" y="8"/>
                  </a:cubicBezTo>
                  <a:cubicBezTo>
                    <a:pt x="14" y="9"/>
                    <a:pt x="15" y="12"/>
                    <a:pt x="14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4"/>
                    <a:pt x="12" y="16"/>
                    <a:pt x="12" y="16"/>
                  </a:cubicBezTo>
                  <a:cubicBezTo>
                    <a:pt x="10" y="18"/>
                    <a:pt x="8" y="17"/>
                    <a:pt x="8" y="19"/>
                  </a:cubicBezTo>
                  <a:cubicBezTo>
                    <a:pt x="6" y="18"/>
                    <a:pt x="6" y="17"/>
                    <a:pt x="5" y="15"/>
                  </a:cubicBezTo>
                  <a:cubicBezTo>
                    <a:pt x="5" y="15"/>
                    <a:pt x="3" y="13"/>
                    <a:pt x="3" y="13"/>
                  </a:cubicBezTo>
                  <a:cubicBezTo>
                    <a:pt x="2" y="10"/>
                    <a:pt x="3" y="7"/>
                    <a:pt x="0" y="5"/>
                  </a:cubicBezTo>
                  <a:cubicBezTo>
                    <a:pt x="2" y="3"/>
                    <a:pt x="6" y="4"/>
                    <a:pt x="10" y="3"/>
                  </a:cubicBezTo>
                  <a:cubicBezTo>
                    <a:pt x="12" y="2"/>
                    <a:pt x="14" y="0"/>
                    <a:pt x="1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auto">
            <a:xfrm>
              <a:off x="2744962" y="1515617"/>
              <a:ext cx="992188" cy="741363"/>
            </a:xfrm>
            <a:custGeom>
              <a:avLst/>
              <a:gdLst>
                <a:gd name="T0" fmla="*/ 220 w 310"/>
                <a:gd name="T1" fmla="*/ 26 h 231"/>
                <a:gd name="T2" fmla="*/ 232 w 310"/>
                <a:gd name="T3" fmla="*/ 27 h 231"/>
                <a:gd name="T4" fmla="*/ 251 w 310"/>
                <a:gd name="T5" fmla="*/ 22 h 231"/>
                <a:gd name="T6" fmla="*/ 253 w 310"/>
                <a:gd name="T7" fmla="*/ 31 h 231"/>
                <a:gd name="T8" fmla="*/ 272 w 310"/>
                <a:gd name="T9" fmla="*/ 26 h 231"/>
                <a:gd name="T10" fmla="*/ 293 w 310"/>
                <a:gd name="T11" fmla="*/ 23 h 231"/>
                <a:gd name="T12" fmla="*/ 309 w 310"/>
                <a:gd name="T13" fmla="*/ 26 h 231"/>
                <a:gd name="T14" fmla="*/ 285 w 310"/>
                <a:gd name="T15" fmla="*/ 39 h 231"/>
                <a:gd name="T16" fmla="*/ 277 w 310"/>
                <a:gd name="T17" fmla="*/ 49 h 231"/>
                <a:gd name="T18" fmla="*/ 266 w 310"/>
                <a:gd name="T19" fmla="*/ 67 h 231"/>
                <a:gd name="T20" fmla="*/ 264 w 310"/>
                <a:gd name="T21" fmla="*/ 81 h 231"/>
                <a:gd name="T22" fmla="*/ 277 w 310"/>
                <a:gd name="T23" fmla="*/ 102 h 231"/>
                <a:gd name="T24" fmla="*/ 268 w 310"/>
                <a:gd name="T25" fmla="*/ 111 h 231"/>
                <a:gd name="T26" fmla="*/ 256 w 310"/>
                <a:gd name="T27" fmla="*/ 117 h 231"/>
                <a:gd name="T28" fmla="*/ 267 w 310"/>
                <a:gd name="T29" fmla="*/ 140 h 231"/>
                <a:gd name="T30" fmla="*/ 245 w 310"/>
                <a:gd name="T31" fmla="*/ 138 h 231"/>
                <a:gd name="T32" fmla="*/ 248 w 310"/>
                <a:gd name="T33" fmla="*/ 145 h 231"/>
                <a:gd name="T34" fmla="*/ 239 w 310"/>
                <a:gd name="T35" fmla="*/ 158 h 231"/>
                <a:gd name="T36" fmla="*/ 222 w 310"/>
                <a:gd name="T37" fmla="*/ 163 h 231"/>
                <a:gd name="T38" fmla="*/ 208 w 310"/>
                <a:gd name="T39" fmla="*/ 169 h 231"/>
                <a:gd name="T40" fmla="*/ 201 w 310"/>
                <a:gd name="T41" fmla="*/ 177 h 231"/>
                <a:gd name="T42" fmla="*/ 167 w 310"/>
                <a:gd name="T43" fmla="*/ 189 h 231"/>
                <a:gd name="T44" fmla="*/ 164 w 310"/>
                <a:gd name="T45" fmla="*/ 202 h 231"/>
                <a:gd name="T46" fmla="*/ 156 w 310"/>
                <a:gd name="T47" fmla="*/ 213 h 231"/>
                <a:gd name="T48" fmla="*/ 140 w 310"/>
                <a:gd name="T49" fmla="*/ 226 h 231"/>
                <a:gd name="T50" fmla="*/ 123 w 310"/>
                <a:gd name="T51" fmla="*/ 217 h 231"/>
                <a:gd name="T52" fmla="*/ 112 w 310"/>
                <a:gd name="T53" fmla="*/ 204 h 231"/>
                <a:gd name="T54" fmla="*/ 106 w 310"/>
                <a:gd name="T55" fmla="*/ 195 h 231"/>
                <a:gd name="T56" fmla="*/ 101 w 310"/>
                <a:gd name="T57" fmla="*/ 177 h 231"/>
                <a:gd name="T58" fmla="*/ 104 w 310"/>
                <a:gd name="T59" fmla="*/ 170 h 231"/>
                <a:gd name="T60" fmla="*/ 111 w 310"/>
                <a:gd name="T61" fmla="*/ 158 h 231"/>
                <a:gd name="T62" fmla="*/ 115 w 310"/>
                <a:gd name="T63" fmla="*/ 144 h 231"/>
                <a:gd name="T64" fmla="*/ 103 w 310"/>
                <a:gd name="T65" fmla="*/ 130 h 231"/>
                <a:gd name="T66" fmla="*/ 90 w 310"/>
                <a:gd name="T67" fmla="*/ 115 h 231"/>
                <a:gd name="T68" fmla="*/ 81 w 310"/>
                <a:gd name="T69" fmla="*/ 106 h 231"/>
                <a:gd name="T70" fmla="*/ 71 w 310"/>
                <a:gd name="T71" fmla="*/ 93 h 231"/>
                <a:gd name="T72" fmla="*/ 36 w 310"/>
                <a:gd name="T73" fmla="*/ 88 h 231"/>
                <a:gd name="T74" fmla="*/ 19 w 310"/>
                <a:gd name="T75" fmla="*/ 86 h 231"/>
                <a:gd name="T76" fmla="*/ 12 w 310"/>
                <a:gd name="T77" fmla="*/ 80 h 231"/>
                <a:gd name="T78" fmla="*/ 12 w 310"/>
                <a:gd name="T79" fmla="*/ 72 h 231"/>
                <a:gd name="T80" fmla="*/ 23 w 310"/>
                <a:gd name="T81" fmla="*/ 57 h 231"/>
                <a:gd name="T82" fmla="*/ 39 w 310"/>
                <a:gd name="T83" fmla="*/ 43 h 231"/>
                <a:gd name="T84" fmla="*/ 31 w 310"/>
                <a:gd name="T85" fmla="*/ 42 h 231"/>
                <a:gd name="T86" fmla="*/ 36 w 310"/>
                <a:gd name="T87" fmla="*/ 39 h 231"/>
                <a:gd name="T88" fmla="*/ 47 w 310"/>
                <a:gd name="T89" fmla="*/ 32 h 231"/>
                <a:gd name="T90" fmla="*/ 75 w 310"/>
                <a:gd name="T91" fmla="*/ 20 h 231"/>
                <a:gd name="T92" fmla="*/ 108 w 310"/>
                <a:gd name="T93" fmla="*/ 18 h 231"/>
                <a:gd name="T94" fmla="*/ 123 w 310"/>
                <a:gd name="T95" fmla="*/ 15 h 231"/>
                <a:gd name="T96" fmla="*/ 140 w 310"/>
                <a:gd name="T97" fmla="*/ 19 h 231"/>
                <a:gd name="T98" fmla="*/ 138 w 310"/>
                <a:gd name="T99" fmla="*/ 8 h 231"/>
                <a:gd name="T100" fmla="*/ 177 w 310"/>
                <a:gd name="T101" fmla="*/ 5 h 231"/>
                <a:gd name="T102" fmla="*/ 192 w 310"/>
                <a:gd name="T103" fmla="*/ 1 h 231"/>
                <a:gd name="T104" fmla="*/ 240 w 310"/>
                <a:gd name="T105" fmla="*/ 6 h 231"/>
                <a:gd name="T106" fmla="*/ 259 w 310"/>
                <a:gd name="T107" fmla="*/ 12 h 231"/>
                <a:gd name="T108" fmla="*/ 219 w 310"/>
                <a:gd name="T109" fmla="*/ 22 h 231"/>
                <a:gd name="T110" fmla="*/ 210 w 310"/>
                <a:gd name="T111" fmla="*/ 2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0" h="231">
                  <a:moveTo>
                    <a:pt x="210" y="23"/>
                  </a:moveTo>
                  <a:cubicBezTo>
                    <a:pt x="210" y="24"/>
                    <a:pt x="212" y="24"/>
                    <a:pt x="212" y="26"/>
                  </a:cubicBezTo>
                  <a:cubicBezTo>
                    <a:pt x="214" y="27"/>
                    <a:pt x="216" y="24"/>
                    <a:pt x="216" y="24"/>
                  </a:cubicBezTo>
                  <a:cubicBezTo>
                    <a:pt x="217" y="24"/>
                    <a:pt x="218" y="25"/>
                    <a:pt x="218" y="25"/>
                  </a:cubicBezTo>
                  <a:cubicBezTo>
                    <a:pt x="219" y="25"/>
                    <a:pt x="219" y="26"/>
                    <a:pt x="220" y="26"/>
                  </a:cubicBezTo>
                  <a:cubicBezTo>
                    <a:pt x="221" y="25"/>
                    <a:pt x="221" y="25"/>
                    <a:pt x="222" y="24"/>
                  </a:cubicBezTo>
                  <a:cubicBezTo>
                    <a:pt x="223" y="24"/>
                    <a:pt x="224" y="24"/>
                    <a:pt x="224" y="24"/>
                  </a:cubicBezTo>
                  <a:cubicBezTo>
                    <a:pt x="225" y="24"/>
                    <a:pt x="226" y="24"/>
                    <a:pt x="226" y="24"/>
                  </a:cubicBezTo>
                  <a:cubicBezTo>
                    <a:pt x="231" y="23"/>
                    <a:pt x="236" y="21"/>
                    <a:pt x="240" y="23"/>
                  </a:cubicBezTo>
                  <a:cubicBezTo>
                    <a:pt x="239" y="26"/>
                    <a:pt x="234" y="24"/>
                    <a:pt x="232" y="27"/>
                  </a:cubicBezTo>
                  <a:cubicBezTo>
                    <a:pt x="233" y="29"/>
                    <a:pt x="235" y="27"/>
                    <a:pt x="235" y="27"/>
                  </a:cubicBezTo>
                  <a:cubicBezTo>
                    <a:pt x="237" y="27"/>
                    <a:pt x="237" y="28"/>
                    <a:pt x="241" y="27"/>
                  </a:cubicBezTo>
                  <a:cubicBezTo>
                    <a:pt x="242" y="26"/>
                    <a:pt x="243" y="26"/>
                    <a:pt x="244" y="26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53" y="26"/>
                    <a:pt x="249" y="22"/>
                    <a:pt x="251" y="22"/>
                  </a:cubicBezTo>
                  <a:cubicBezTo>
                    <a:pt x="252" y="22"/>
                    <a:pt x="255" y="22"/>
                    <a:pt x="255" y="22"/>
                  </a:cubicBezTo>
                  <a:cubicBezTo>
                    <a:pt x="256" y="21"/>
                    <a:pt x="258" y="20"/>
                    <a:pt x="261" y="20"/>
                  </a:cubicBezTo>
                  <a:cubicBezTo>
                    <a:pt x="262" y="22"/>
                    <a:pt x="262" y="24"/>
                    <a:pt x="260" y="24"/>
                  </a:cubicBezTo>
                  <a:cubicBezTo>
                    <a:pt x="260" y="25"/>
                    <a:pt x="258" y="26"/>
                    <a:pt x="258" y="27"/>
                  </a:cubicBezTo>
                  <a:cubicBezTo>
                    <a:pt x="256" y="28"/>
                    <a:pt x="256" y="31"/>
                    <a:pt x="253" y="31"/>
                  </a:cubicBezTo>
                  <a:cubicBezTo>
                    <a:pt x="253" y="33"/>
                    <a:pt x="254" y="32"/>
                    <a:pt x="255" y="31"/>
                  </a:cubicBezTo>
                  <a:cubicBezTo>
                    <a:pt x="256" y="31"/>
                    <a:pt x="257" y="30"/>
                    <a:pt x="258" y="31"/>
                  </a:cubicBezTo>
                  <a:cubicBezTo>
                    <a:pt x="259" y="31"/>
                    <a:pt x="258" y="29"/>
                    <a:pt x="259" y="28"/>
                  </a:cubicBezTo>
                  <a:cubicBezTo>
                    <a:pt x="260" y="27"/>
                    <a:pt x="265" y="28"/>
                    <a:pt x="265" y="26"/>
                  </a:cubicBezTo>
                  <a:cubicBezTo>
                    <a:pt x="267" y="28"/>
                    <a:pt x="270" y="27"/>
                    <a:pt x="272" y="26"/>
                  </a:cubicBezTo>
                  <a:cubicBezTo>
                    <a:pt x="275" y="26"/>
                    <a:pt x="277" y="25"/>
                    <a:pt x="278" y="27"/>
                  </a:cubicBezTo>
                  <a:cubicBezTo>
                    <a:pt x="279" y="26"/>
                    <a:pt x="280" y="24"/>
                    <a:pt x="282" y="23"/>
                  </a:cubicBezTo>
                  <a:cubicBezTo>
                    <a:pt x="284" y="24"/>
                    <a:pt x="286" y="23"/>
                    <a:pt x="288" y="23"/>
                  </a:cubicBezTo>
                  <a:cubicBezTo>
                    <a:pt x="289" y="22"/>
                    <a:pt x="290" y="22"/>
                    <a:pt x="292" y="22"/>
                  </a:cubicBezTo>
                  <a:cubicBezTo>
                    <a:pt x="291" y="22"/>
                    <a:pt x="292" y="23"/>
                    <a:pt x="293" y="23"/>
                  </a:cubicBezTo>
                  <a:cubicBezTo>
                    <a:pt x="293" y="23"/>
                    <a:pt x="294" y="23"/>
                    <a:pt x="295" y="23"/>
                  </a:cubicBezTo>
                  <a:cubicBezTo>
                    <a:pt x="297" y="23"/>
                    <a:pt x="299" y="23"/>
                    <a:pt x="299" y="23"/>
                  </a:cubicBezTo>
                  <a:cubicBezTo>
                    <a:pt x="300" y="24"/>
                    <a:pt x="300" y="24"/>
                    <a:pt x="300" y="23"/>
                  </a:cubicBezTo>
                  <a:cubicBezTo>
                    <a:pt x="301" y="23"/>
                    <a:pt x="301" y="23"/>
                    <a:pt x="302" y="23"/>
                  </a:cubicBezTo>
                  <a:cubicBezTo>
                    <a:pt x="304" y="24"/>
                    <a:pt x="306" y="26"/>
                    <a:pt x="309" y="26"/>
                  </a:cubicBezTo>
                  <a:cubicBezTo>
                    <a:pt x="310" y="28"/>
                    <a:pt x="308" y="27"/>
                    <a:pt x="307" y="28"/>
                  </a:cubicBezTo>
                  <a:cubicBezTo>
                    <a:pt x="306" y="29"/>
                    <a:pt x="305" y="30"/>
                    <a:pt x="304" y="31"/>
                  </a:cubicBezTo>
                  <a:cubicBezTo>
                    <a:pt x="301" y="32"/>
                    <a:pt x="296" y="31"/>
                    <a:pt x="295" y="36"/>
                  </a:cubicBezTo>
                  <a:cubicBezTo>
                    <a:pt x="292" y="36"/>
                    <a:pt x="288" y="35"/>
                    <a:pt x="287" y="37"/>
                  </a:cubicBezTo>
                  <a:cubicBezTo>
                    <a:pt x="288" y="39"/>
                    <a:pt x="291" y="40"/>
                    <a:pt x="285" y="39"/>
                  </a:cubicBezTo>
                  <a:cubicBezTo>
                    <a:pt x="286" y="41"/>
                    <a:pt x="288" y="40"/>
                    <a:pt x="289" y="41"/>
                  </a:cubicBezTo>
                  <a:cubicBezTo>
                    <a:pt x="287" y="44"/>
                    <a:pt x="281" y="43"/>
                    <a:pt x="280" y="48"/>
                  </a:cubicBezTo>
                  <a:cubicBezTo>
                    <a:pt x="278" y="48"/>
                    <a:pt x="281" y="46"/>
                    <a:pt x="280" y="46"/>
                  </a:cubicBezTo>
                  <a:cubicBezTo>
                    <a:pt x="280" y="45"/>
                    <a:pt x="276" y="48"/>
                    <a:pt x="274" y="48"/>
                  </a:cubicBezTo>
                  <a:cubicBezTo>
                    <a:pt x="274" y="49"/>
                    <a:pt x="276" y="49"/>
                    <a:pt x="277" y="49"/>
                  </a:cubicBezTo>
                  <a:cubicBezTo>
                    <a:pt x="274" y="52"/>
                    <a:pt x="275" y="51"/>
                    <a:pt x="274" y="56"/>
                  </a:cubicBezTo>
                  <a:cubicBezTo>
                    <a:pt x="274" y="57"/>
                    <a:pt x="270" y="57"/>
                    <a:pt x="269" y="58"/>
                  </a:cubicBezTo>
                  <a:cubicBezTo>
                    <a:pt x="269" y="59"/>
                    <a:pt x="270" y="61"/>
                    <a:pt x="269" y="62"/>
                  </a:cubicBezTo>
                  <a:cubicBezTo>
                    <a:pt x="268" y="63"/>
                    <a:pt x="266" y="63"/>
                    <a:pt x="264" y="63"/>
                  </a:cubicBezTo>
                  <a:cubicBezTo>
                    <a:pt x="264" y="65"/>
                    <a:pt x="266" y="65"/>
                    <a:pt x="266" y="67"/>
                  </a:cubicBezTo>
                  <a:cubicBezTo>
                    <a:pt x="267" y="70"/>
                    <a:pt x="270" y="69"/>
                    <a:pt x="272" y="70"/>
                  </a:cubicBezTo>
                  <a:cubicBezTo>
                    <a:pt x="272" y="70"/>
                    <a:pt x="271" y="72"/>
                    <a:pt x="272" y="72"/>
                  </a:cubicBezTo>
                  <a:cubicBezTo>
                    <a:pt x="273" y="73"/>
                    <a:pt x="274" y="72"/>
                    <a:pt x="275" y="73"/>
                  </a:cubicBezTo>
                  <a:cubicBezTo>
                    <a:pt x="275" y="76"/>
                    <a:pt x="277" y="76"/>
                    <a:pt x="277" y="78"/>
                  </a:cubicBezTo>
                  <a:cubicBezTo>
                    <a:pt x="273" y="80"/>
                    <a:pt x="269" y="79"/>
                    <a:pt x="264" y="81"/>
                  </a:cubicBezTo>
                  <a:cubicBezTo>
                    <a:pt x="267" y="84"/>
                    <a:pt x="270" y="88"/>
                    <a:pt x="277" y="87"/>
                  </a:cubicBezTo>
                  <a:cubicBezTo>
                    <a:pt x="276" y="89"/>
                    <a:pt x="278" y="90"/>
                    <a:pt x="279" y="90"/>
                  </a:cubicBezTo>
                  <a:cubicBezTo>
                    <a:pt x="280" y="92"/>
                    <a:pt x="277" y="91"/>
                    <a:pt x="277" y="93"/>
                  </a:cubicBezTo>
                  <a:cubicBezTo>
                    <a:pt x="276" y="95"/>
                    <a:pt x="275" y="96"/>
                    <a:pt x="273" y="96"/>
                  </a:cubicBezTo>
                  <a:cubicBezTo>
                    <a:pt x="271" y="101"/>
                    <a:pt x="278" y="98"/>
                    <a:pt x="277" y="102"/>
                  </a:cubicBezTo>
                  <a:cubicBezTo>
                    <a:pt x="274" y="102"/>
                    <a:pt x="274" y="103"/>
                    <a:pt x="275" y="104"/>
                  </a:cubicBezTo>
                  <a:cubicBezTo>
                    <a:pt x="275" y="106"/>
                    <a:pt x="273" y="105"/>
                    <a:pt x="272" y="104"/>
                  </a:cubicBezTo>
                  <a:cubicBezTo>
                    <a:pt x="271" y="104"/>
                    <a:pt x="270" y="103"/>
                    <a:pt x="269" y="104"/>
                  </a:cubicBezTo>
                  <a:cubicBezTo>
                    <a:pt x="267" y="104"/>
                    <a:pt x="268" y="108"/>
                    <a:pt x="265" y="107"/>
                  </a:cubicBezTo>
                  <a:cubicBezTo>
                    <a:pt x="265" y="109"/>
                    <a:pt x="266" y="111"/>
                    <a:pt x="268" y="111"/>
                  </a:cubicBezTo>
                  <a:cubicBezTo>
                    <a:pt x="268" y="112"/>
                    <a:pt x="266" y="112"/>
                    <a:pt x="265" y="112"/>
                  </a:cubicBezTo>
                  <a:cubicBezTo>
                    <a:pt x="264" y="112"/>
                    <a:pt x="263" y="112"/>
                    <a:pt x="263" y="112"/>
                  </a:cubicBezTo>
                  <a:cubicBezTo>
                    <a:pt x="259" y="113"/>
                    <a:pt x="256" y="116"/>
                    <a:pt x="253" y="116"/>
                  </a:cubicBezTo>
                  <a:cubicBezTo>
                    <a:pt x="253" y="117"/>
                    <a:pt x="254" y="117"/>
                    <a:pt x="255" y="117"/>
                  </a:cubicBezTo>
                  <a:cubicBezTo>
                    <a:pt x="255" y="117"/>
                    <a:pt x="256" y="117"/>
                    <a:pt x="256" y="117"/>
                  </a:cubicBezTo>
                  <a:cubicBezTo>
                    <a:pt x="258" y="118"/>
                    <a:pt x="258" y="122"/>
                    <a:pt x="261" y="121"/>
                  </a:cubicBezTo>
                  <a:cubicBezTo>
                    <a:pt x="262" y="124"/>
                    <a:pt x="259" y="124"/>
                    <a:pt x="259" y="125"/>
                  </a:cubicBezTo>
                  <a:cubicBezTo>
                    <a:pt x="258" y="127"/>
                    <a:pt x="261" y="130"/>
                    <a:pt x="258" y="131"/>
                  </a:cubicBezTo>
                  <a:cubicBezTo>
                    <a:pt x="259" y="136"/>
                    <a:pt x="268" y="134"/>
                    <a:pt x="269" y="140"/>
                  </a:cubicBezTo>
                  <a:cubicBezTo>
                    <a:pt x="269" y="140"/>
                    <a:pt x="268" y="140"/>
                    <a:pt x="267" y="140"/>
                  </a:cubicBezTo>
                  <a:cubicBezTo>
                    <a:pt x="266" y="140"/>
                    <a:pt x="264" y="140"/>
                    <a:pt x="264" y="139"/>
                  </a:cubicBezTo>
                  <a:cubicBezTo>
                    <a:pt x="263" y="139"/>
                    <a:pt x="263" y="140"/>
                    <a:pt x="264" y="140"/>
                  </a:cubicBezTo>
                  <a:cubicBezTo>
                    <a:pt x="261" y="144"/>
                    <a:pt x="259" y="143"/>
                    <a:pt x="253" y="143"/>
                  </a:cubicBezTo>
                  <a:cubicBezTo>
                    <a:pt x="254" y="138"/>
                    <a:pt x="247" y="142"/>
                    <a:pt x="249" y="138"/>
                  </a:cubicBezTo>
                  <a:cubicBezTo>
                    <a:pt x="247" y="137"/>
                    <a:pt x="246" y="138"/>
                    <a:pt x="245" y="138"/>
                  </a:cubicBezTo>
                  <a:cubicBezTo>
                    <a:pt x="244" y="139"/>
                    <a:pt x="243" y="139"/>
                    <a:pt x="241" y="139"/>
                  </a:cubicBezTo>
                  <a:cubicBezTo>
                    <a:pt x="243" y="140"/>
                    <a:pt x="242" y="141"/>
                    <a:pt x="240" y="141"/>
                  </a:cubicBezTo>
                  <a:cubicBezTo>
                    <a:pt x="240" y="143"/>
                    <a:pt x="247" y="143"/>
                    <a:pt x="241" y="144"/>
                  </a:cubicBezTo>
                  <a:cubicBezTo>
                    <a:pt x="242" y="146"/>
                    <a:pt x="244" y="145"/>
                    <a:pt x="245" y="145"/>
                  </a:cubicBezTo>
                  <a:cubicBezTo>
                    <a:pt x="246" y="145"/>
                    <a:pt x="247" y="145"/>
                    <a:pt x="248" y="145"/>
                  </a:cubicBezTo>
                  <a:cubicBezTo>
                    <a:pt x="251" y="145"/>
                    <a:pt x="254" y="147"/>
                    <a:pt x="258" y="146"/>
                  </a:cubicBezTo>
                  <a:cubicBezTo>
                    <a:pt x="255" y="150"/>
                    <a:pt x="252" y="153"/>
                    <a:pt x="249" y="156"/>
                  </a:cubicBezTo>
                  <a:cubicBezTo>
                    <a:pt x="246" y="156"/>
                    <a:pt x="244" y="157"/>
                    <a:pt x="241" y="158"/>
                  </a:cubicBezTo>
                  <a:cubicBezTo>
                    <a:pt x="241" y="158"/>
                    <a:pt x="241" y="158"/>
                    <a:pt x="240" y="158"/>
                  </a:cubicBezTo>
                  <a:cubicBezTo>
                    <a:pt x="240" y="158"/>
                    <a:pt x="239" y="157"/>
                    <a:pt x="239" y="158"/>
                  </a:cubicBezTo>
                  <a:cubicBezTo>
                    <a:pt x="238" y="159"/>
                    <a:pt x="238" y="158"/>
                    <a:pt x="236" y="158"/>
                  </a:cubicBezTo>
                  <a:cubicBezTo>
                    <a:pt x="235" y="158"/>
                    <a:pt x="233" y="158"/>
                    <a:pt x="231" y="159"/>
                  </a:cubicBezTo>
                  <a:cubicBezTo>
                    <a:pt x="229" y="160"/>
                    <a:pt x="227" y="160"/>
                    <a:pt x="225" y="160"/>
                  </a:cubicBezTo>
                  <a:cubicBezTo>
                    <a:pt x="223" y="160"/>
                    <a:pt x="225" y="162"/>
                    <a:pt x="225" y="161"/>
                  </a:cubicBezTo>
                  <a:cubicBezTo>
                    <a:pt x="224" y="163"/>
                    <a:pt x="223" y="163"/>
                    <a:pt x="222" y="163"/>
                  </a:cubicBezTo>
                  <a:cubicBezTo>
                    <a:pt x="221" y="163"/>
                    <a:pt x="220" y="162"/>
                    <a:pt x="219" y="163"/>
                  </a:cubicBezTo>
                  <a:cubicBezTo>
                    <a:pt x="219" y="164"/>
                    <a:pt x="220" y="164"/>
                    <a:pt x="221" y="164"/>
                  </a:cubicBezTo>
                  <a:cubicBezTo>
                    <a:pt x="221" y="166"/>
                    <a:pt x="212" y="167"/>
                    <a:pt x="214" y="163"/>
                  </a:cubicBezTo>
                  <a:cubicBezTo>
                    <a:pt x="213" y="163"/>
                    <a:pt x="209" y="163"/>
                    <a:pt x="208" y="164"/>
                  </a:cubicBezTo>
                  <a:cubicBezTo>
                    <a:pt x="208" y="165"/>
                    <a:pt x="209" y="168"/>
                    <a:pt x="208" y="169"/>
                  </a:cubicBezTo>
                  <a:cubicBezTo>
                    <a:pt x="209" y="169"/>
                    <a:pt x="205" y="167"/>
                    <a:pt x="205" y="169"/>
                  </a:cubicBezTo>
                  <a:cubicBezTo>
                    <a:pt x="204" y="170"/>
                    <a:pt x="207" y="171"/>
                    <a:pt x="206" y="173"/>
                  </a:cubicBezTo>
                  <a:cubicBezTo>
                    <a:pt x="204" y="174"/>
                    <a:pt x="204" y="173"/>
                    <a:pt x="202" y="173"/>
                  </a:cubicBezTo>
                  <a:cubicBezTo>
                    <a:pt x="202" y="174"/>
                    <a:pt x="202" y="175"/>
                    <a:pt x="202" y="177"/>
                  </a:cubicBezTo>
                  <a:cubicBezTo>
                    <a:pt x="202" y="177"/>
                    <a:pt x="201" y="177"/>
                    <a:pt x="201" y="177"/>
                  </a:cubicBezTo>
                  <a:cubicBezTo>
                    <a:pt x="201" y="176"/>
                    <a:pt x="200" y="176"/>
                    <a:pt x="200" y="177"/>
                  </a:cubicBezTo>
                  <a:cubicBezTo>
                    <a:pt x="198" y="177"/>
                    <a:pt x="199" y="179"/>
                    <a:pt x="198" y="179"/>
                  </a:cubicBezTo>
                  <a:cubicBezTo>
                    <a:pt x="197" y="180"/>
                    <a:pt x="191" y="179"/>
                    <a:pt x="192" y="183"/>
                  </a:cubicBezTo>
                  <a:cubicBezTo>
                    <a:pt x="187" y="184"/>
                    <a:pt x="181" y="184"/>
                    <a:pt x="174" y="184"/>
                  </a:cubicBezTo>
                  <a:cubicBezTo>
                    <a:pt x="172" y="186"/>
                    <a:pt x="170" y="192"/>
                    <a:pt x="167" y="189"/>
                  </a:cubicBezTo>
                  <a:cubicBezTo>
                    <a:pt x="167" y="190"/>
                    <a:pt x="169" y="191"/>
                    <a:pt x="168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5" y="193"/>
                    <a:pt x="167" y="195"/>
                    <a:pt x="167" y="195"/>
                  </a:cubicBezTo>
                  <a:cubicBezTo>
                    <a:pt x="167" y="195"/>
                    <a:pt x="166" y="196"/>
                    <a:pt x="166" y="197"/>
                  </a:cubicBezTo>
                  <a:cubicBezTo>
                    <a:pt x="166" y="198"/>
                    <a:pt x="162" y="201"/>
                    <a:pt x="164" y="202"/>
                  </a:cubicBezTo>
                  <a:cubicBezTo>
                    <a:pt x="165" y="203"/>
                    <a:pt x="162" y="202"/>
                    <a:pt x="162" y="203"/>
                  </a:cubicBezTo>
                  <a:cubicBezTo>
                    <a:pt x="161" y="203"/>
                    <a:pt x="160" y="205"/>
                    <a:pt x="159" y="205"/>
                  </a:cubicBezTo>
                  <a:cubicBezTo>
                    <a:pt x="159" y="206"/>
                    <a:pt x="160" y="208"/>
                    <a:pt x="159" y="208"/>
                  </a:cubicBezTo>
                  <a:cubicBezTo>
                    <a:pt x="158" y="209"/>
                    <a:pt x="159" y="211"/>
                    <a:pt x="158" y="213"/>
                  </a:cubicBezTo>
                  <a:cubicBezTo>
                    <a:pt x="156" y="213"/>
                    <a:pt x="156" y="213"/>
                    <a:pt x="156" y="213"/>
                  </a:cubicBezTo>
                  <a:cubicBezTo>
                    <a:pt x="155" y="214"/>
                    <a:pt x="157" y="215"/>
                    <a:pt x="157" y="216"/>
                  </a:cubicBezTo>
                  <a:cubicBezTo>
                    <a:pt x="157" y="218"/>
                    <a:pt x="156" y="218"/>
                    <a:pt x="156" y="219"/>
                  </a:cubicBezTo>
                  <a:cubicBezTo>
                    <a:pt x="155" y="220"/>
                    <a:pt x="157" y="222"/>
                    <a:pt x="157" y="222"/>
                  </a:cubicBezTo>
                  <a:cubicBezTo>
                    <a:pt x="155" y="226"/>
                    <a:pt x="153" y="228"/>
                    <a:pt x="149" y="231"/>
                  </a:cubicBezTo>
                  <a:cubicBezTo>
                    <a:pt x="145" y="230"/>
                    <a:pt x="143" y="228"/>
                    <a:pt x="140" y="226"/>
                  </a:cubicBezTo>
                  <a:cubicBezTo>
                    <a:pt x="138" y="228"/>
                    <a:pt x="135" y="227"/>
                    <a:pt x="132" y="225"/>
                  </a:cubicBezTo>
                  <a:cubicBezTo>
                    <a:pt x="131" y="224"/>
                    <a:pt x="130" y="223"/>
                    <a:pt x="130" y="223"/>
                  </a:cubicBezTo>
                  <a:cubicBezTo>
                    <a:pt x="129" y="223"/>
                    <a:pt x="129" y="225"/>
                    <a:pt x="129" y="226"/>
                  </a:cubicBezTo>
                  <a:cubicBezTo>
                    <a:pt x="128" y="225"/>
                    <a:pt x="128" y="223"/>
                    <a:pt x="127" y="222"/>
                  </a:cubicBezTo>
                  <a:cubicBezTo>
                    <a:pt x="125" y="220"/>
                    <a:pt x="122" y="221"/>
                    <a:pt x="123" y="217"/>
                  </a:cubicBezTo>
                  <a:cubicBezTo>
                    <a:pt x="121" y="215"/>
                    <a:pt x="119" y="214"/>
                    <a:pt x="118" y="213"/>
                  </a:cubicBezTo>
                  <a:cubicBezTo>
                    <a:pt x="118" y="212"/>
                    <a:pt x="119" y="212"/>
                    <a:pt x="120" y="212"/>
                  </a:cubicBezTo>
                  <a:cubicBezTo>
                    <a:pt x="120" y="209"/>
                    <a:pt x="117" y="210"/>
                    <a:pt x="115" y="208"/>
                  </a:cubicBezTo>
                  <a:cubicBezTo>
                    <a:pt x="114" y="207"/>
                    <a:pt x="114" y="205"/>
                    <a:pt x="113" y="204"/>
                  </a:cubicBezTo>
                  <a:cubicBezTo>
                    <a:pt x="111" y="206"/>
                    <a:pt x="111" y="205"/>
                    <a:pt x="112" y="204"/>
                  </a:cubicBezTo>
                  <a:cubicBezTo>
                    <a:pt x="112" y="203"/>
                    <a:pt x="113" y="203"/>
                    <a:pt x="113" y="203"/>
                  </a:cubicBezTo>
                  <a:cubicBezTo>
                    <a:pt x="112" y="202"/>
                    <a:pt x="112" y="202"/>
                    <a:pt x="111" y="202"/>
                  </a:cubicBezTo>
                  <a:cubicBezTo>
                    <a:pt x="111" y="202"/>
                    <a:pt x="110" y="202"/>
                    <a:pt x="110" y="202"/>
                  </a:cubicBezTo>
                  <a:cubicBezTo>
                    <a:pt x="109" y="200"/>
                    <a:pt x="111" y="198"/>
                    <a:pt x="109" y="198"/>
                  </a:cubicBezTo>
                  <a:cubicBezTo>
                    <a:pt x="107" y="198"/>
                    <a:pt x="108" y="192"/>
                    <a:pt x="106" y="195"/>
                  </a:cubicBezTo>
                  <a:cubicBezTo>
                    <a:pt x="105" y="195"/>
                    <a:pt x="105" y="192"/>
                    <a:pt x="103" y="193"/>
                  </a:cubicBezTo>
                  <a:cubicBezTo>
                    <a:pt x="103" y="191"/>
                    <a:pt x="105" y="191"/>
                    <a:pt x="105" y="189"/>
                  </a:cubicBezTo>
                  <a:cubicBezTo>
                    <a:pt x="105" y="188"/>
                    <a:pt x="103" y="188"/>
                    <a:pt x="102" y="188"/>
                  </a:cubicBezTo>
                  <a:cubicBezTo>
                    <a:pt x="101" y="188"/>
                    <a:pt x="101" y="188"/>
                    <a:pt x="100" y="188"/>
                  </a:cubicBezTo>
                  <a:cubicBezTo>
                    <a:pt x="99" y="183"/>
                    <a:pt x="99" y="181"/>
                    <a:pt x="101" y="177"/>
                  </a:cubicBezTo>
                  <a:cubicBezTo>
                    <a:pt x="98" y="175"/>
                    <a:pt x="104" y="173"/>
                    <a:pt x="99" y="173"/>
                  </a:cubicBezTo>
                  <a:cubicBezTo>
                    <a:pt x="98" y="171"/>
                    <a:pt x="101" y="172"/>
                    <a:pt x="101" y="171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2" y="169"/>
                    <a:pt x="102" y="169"/>
                    <a:pt x="102" y="170"/>
                  </a:cubicBezTo>
                  <a:cubicBezTo>
                    <a:pt x="103" y="170"/>
                    <a:pt x="103" y="170"/>
                    <a:pt x="104" y="170"/>
                  </a:cubicBezTo>
                  <a:cubicBezTo>
                    <a:pt x="104" y="168"/>
                    <a:pt x="104" y="165"/>
                    <a:pt x="104" y="163"/>
                  </a:cubicBezTo>
                  <a:cubicBezTo>
                    <a:pt x="106" y="163"/>
                    <a:pt x="107" y="162"/>
                    <a:pt x="108" y="160"/>
                  </a:cubicBezTo>
                  <a:cubicBezTo>
                    <a:pt x="109" y="160"/>
                    <a:pt x="109" y="162"/>
                    <a:pt x="109" y="163"/>
                  </a:cubicBezTo>
                  <a:cubicBezTo>
                    <a:pt x="110" y="162"/>
                    <a:pt x="110" y="160"/>
                    <a:pt x="113" y="160"/>
                  </a:cubicBezTo>
                  <a:cubicBezTo>
                    <a:pt x="114" y="159"/>
                    <a:pt x="111" y="158"/>
                    <a:pt x="111" y="158"/>
                  </a:cubicBezTo>
                  <a:cubicBezTo>
                    <a:pt x="111" y="156"/>
                    <a:pt x="115" y="156"/>
                    <a:pt x="115" y="155"/>
                  </a:cubicBezTo>
                  <a:cubicBezTo>
                    <a:pt x="116" y="153"/>
                    <a:pt x="111" y="152"/>
                    <a:pt x="114" y="149"/>
                  </a:cubicBezTo>
                  <a:cubicBezTo>
                    <a:pt x="111" y="151"/>
                    <a:pt x="112" y="150"/>
                    <a:pt x="112" y="149"/>
                  </a:cubicBezTo>
                  <a:cubicBezTo>
                    <a:pt x="112" y="148"/>
                    <a:pt x="112" y="147"/>
                    <a:pt x="108" y="148"/>
                  </a:cubicBezTo>
                  <a:cubicBezTo>
                    <a:pt x="107" y="143"/>
                    <a:pt x="111" y="144"/>
                    <a:pt x="115" y="144"/>
                  </a:cubicBezTo>
                  <a:cubicBezTo>
                    <a:pt x="115" y="142"/>
                    <a:pt x="113" y="143"/>
                    <a:pt x="113" y="141"/>
                  </a:cubicBezTo>
                  <a:cubicBezTo>
                    <a:pt x="113" y="140"/>
                    <a:pt x="111" y="141"/>
                    <a:pt x="110" y="140"/>
                  </a:cubicBezTo>
                  <a:cubicBezTo>
                    <a:pt x="110" y="140"/>
                    <a:pt x="110" y="138"/>
                    <a:pt x="110" y="138"/>
                  </a:cubicBezTo>
                  <a:cubicBezTo>
                    <a:pt x="110" y="137"/>
                    <a:pt x="107" y="135"/>
                    <a:pt x="106" y="135"/>
                  </a:cubicBezTo>
                  <a:cubicBezTo>
                    <a:pt x="105" y="135"/>
                    <a:pt x="104" y="132"/>
                    <a:pt x="103" y="130"/>
                  </a:cubicBezTo>
                  <a:cubicBezTo>
                    <a:pt x="101" y="132"/>
                    <a:pt x="100" y="134"/>
                    <a:pt x="99" y="130"/>
                  </a:cubicBezTo>
                  <a:cubicBezTo>
                    <a:pt x="97" y="130"/>
                    <a:pt x="98" y="132"/>
                    <a:pt x="98" y="134"/>
                  </a:cubicBezTo>
                  <a:cubicBezTo>
                    <a:pt x="95" y="134"/>
                    <a:pt x="93" y="134"/>
                    <a:pt x="91" y="134"/>
                  </a:cubicBezTo>
                  <a:cubicBezTo>
                    <a:pt x="87" y="129"/>
                    <a:pt x="90" y="125"/>
                    <a:pt x="91" y="119"/>
                  </a:cubicBezTo>
                  <a:cubicBezTo>
                    <a:pt x="91" y="118"/>
                    <a:pt x="90" y="117"/>
                    <a:pt x="90" y="115"/>
                  </a:cubicBezTo>
                  <a:cubicBezTo>
                    <a:pt x="89" y="115"/>
                    <a:pt x="89" y="116"/>
                    <a:pt x="89" y="117"/>
                  </a:cubicBezTo>
                  <a:cubicBezTo>
                    <a:pt x="87" y="118"/>
                    <a:pt x="87" y="116"/>
                    <a:pt x="87" y="115"/>
                  </a:cubicBezTo>
                  <a:cubicBezTo>
                    <a:pt x="87" y="113"/>
                    <a:pt x="88" y="111"/>
                    <a:pt x="85" y="112"/>
                  </a:cubicBezTo>
                  <a:cubicBezTo>
                    <a:pt x="86" y="110"/>
                    <a:pt x="86" y="109"/>
                    <a:pt x="85" y="107"/>
                  </a:cubicBezTo>
                  <a:cubicBezTo>
                    <a:pt x="85" y="106"/>
                    <a:pt x="83" y="106"/>
                    <a:pt x="81" y="106"/>
                  </a:cubicBezTo>
                  <a:cubicBezTo>
                    <a:pt x="80" y="104"/>
                    <a:pt x="81" y="102"/>
                    <a:pt x="80" y="100"/>
                  </a:cubicBezTo>
                  <a:cubicBezTo>
                    <a:pt x="79" y="98"/>
                    <a:pt x="76" y="98"/>
                    <a:pt x="77" y="95"/>
                  </a:cubicBezTo>
                  <a:cubicBezTo>
                    <a:pt x="75" y="96"/>
                    <a:pt x="74" y="94"/>
                    <a:pt x="74" y="93"/>
                  </a:cubicBezTo>
                  <a:cubicBezTo>
                    <a:pt x="73" y="93"/>
                    <a:pt x="73" y="93"/>
                    <a:pt x="72" y="94"/>
                  </a:cubicBezTo>
                  <a:cubicBezTo>
                    <a:pt x="72" y="94"/>
                    <a:pt x="71" y="94"/>
                    <a:pt x="71" y="93"/>
                  </a:cubicBezTo>
                  <a:cubicBezTo>
                    <a:pt x="69" y="92"/>
                    <a:pt x="60" y="93"/>
                    <a:pt x="57" y="88"/>
                  </a:cubicBezTo>
                  <a:cubicBezTo>
                    <a:pt x="55" y="89"/>
                    <a:pt x="51" y="89"/>
                    <a:pt x="48" y="88"/>
                  </a:cubicBezTo>
                  <a:cubicBezTo>
                    <a:pt x="44" y="88"/>
                    <a:pt x="41" y="87"/>
                    <a:pt x="39" y="88"/>
                  </a:cubicBezTo>
                  <a:cubicBezTo>
                    <a:pt x="38" y="90"/>
                    <a:pt x="38" y="89"/>
                    <a:pt x="37" y="89"/>
                  </a:cubicBezTo>
                  <a:cubicBezTo>
                    <a:pt x="37" y="89"/>
                    <a:pt x="36" y="88"/>
                    <a:pt x="36" y="88"/>
                  </a:cubicBezTo>
                  <a:cubicBezTo>
                    <a:pt x="33" y="89"/>
                    <a:pt x="30" y="91"/>
                    <a:pt x="27" y="91"/>
                  </a:cubicBezTo>
                  <a:cubicBezTo>
                    <a:pt x="27" y="91"/>
                    <a:pt x="26" y="90"/>
                    <a:pt x="26" y="90"/>
                  </a:cubicBezTo>
                  <a:cubicBezTo>
                    <a:pt x="25" y="90"/>
                    <a:pt x="24" y="90"/>
                    <a:pt x="24" y="90"/>
                  </a:cubicBezTo>
                  <a:cubicBezTo>
                    <a:pt x="23" y="90"/>
                    <a:pt x="23" y="90"/>
                    <a:pt x="22" y="90"/>
                  </a:cubicBezTo>
                  <a:cubicBezTo>
                    <a:pt x="22" y="88"/>
                    <a:pt x="21" y="86"/>
                    <a:pt x="19" y="86"/>
                  </a:cubicBezTo>
                  <a:cubicBezTo>
                    <a:pt x="19" y="85"/>
                    <a:pt x="20" y="85"/>
                    <a:pt x="21" y="85"/>
                  </a:cubicBezTo>
                  <a:cubicBezTo>
                    <a:pt x="22" y="85"/>
                    <a:pt x="23" y="85"/>
                    <a:pt x="23" y="85"/>
                  </a:cubicBezTo>
                  <a:cubicBezTo>
                    <a:pt x="24" y="84"/>
                    <a:pt x="20" y="81"/>
                    <a:pt x="26" y="82"/>
                  </a:cubicBezTo>
                  <a:cubicBezTo>
                    <a:pt x="25" y="80"/>
                    <a:pt x="22" y="81"/>
                    <a:pt x="19" y="81"/>
                  </a:cubicBezTo>
                  <a:cubicBezTo>
                    <a:pt x="16" y="81"/>
                    <a:pt x="13" y="81"/>
                    <a:pt x="12" y="80"/>
                  </a:cubicBezTo>
                  <a:cubicBezTo>
                    <a:pt x="13" y="76"/>
                    <a:pt x="16" y="77"/>
                    <a:pt x="19" y="77"/>
                  </a:cubicBezTo>
                  <a:cubicBezTo>
                    <a:pt x="22" y="77"/>
                    <a:pt x="25" y="77"/>
                    <a:pt x="27" y="75"/>
                  </a:cubicBezTo>
                  <a:cubicBezTo>
                    <a:pt x="24" y="72"/>
                    <a:pt x="16" y="74"/>
                    <a:pt x="13" y="75"/>
                  </a:cubicBezTo>
                  <a:cubicBezTo>
                    <a:pt x="12" y="73"/>
                    <a:pt x="13" y="73"/>
                    <a:pt x="13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1" y="72"/>
                    <a:pt x="11" y="71"/>
                    <a:pt x="11" y="70"/>
                  </a:cubicBezTo>
                  <a:cubicBezTo>
                    <a:pt x="6" y="70"/>
                    <a:pt x="3" y="68"/>
                    <a:pt x="0" y="67"/>
                  </a:cubicBezTo>
                  <a:cubicBezTo>
                    <a:pt x="3" y="59"/>
                    <a:pt x="13" y="61"/>
                    <a:pt x="19" y="59"/>
                  </a:cubicBezTo>
                  <a:cubicBezTo>
                    <a:pt x="21" y="59"/>
                    <a:pt x="21" y="59"/>
                    <a:pt x="22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6" y="56"/>
                    <a:pt x="31" y="57"/>
                    <a:pt x="33" y="56"/>
                  </a:cubicBezTo>
                  <a:cubicBezTo>
                    <a:pt x="35" y="55"/>
                    <a:pt x="33" y="54"/>
                    <a:pt x="34" y="53"/>
                  </a:cubicBezTo>
                  <a:cubicBezTo>
                    <a:pt x="35" y="52"/>
                    <a:pt x="37" y="53"/>
                    <a:pt x="38" y="52"/>
                  </a:cubicBezTo>
                  <a:cubicBezTo>
                    <a:pt x="40" y="51"/>
                    <a:pt x="40" y="50"/>
                    <a:pt x="42" y="48"/>
                  </a:cubicBezTo>
                  <a:cubicBezTo>
                    <a:pt x="44" y="44"/>
                    <a:pt x="38" y="47"/>
                    <a:pt x="39" y="43"/>
                  </a:cubicBezTo>
                  <a:cubicBezTo>
                    <a:pt x="37" y="42"/>
                    <a:pt x="38" y="45"/>
                    <a:pt x="37" y="46"/>
                  </a:cubicBezTo>
                  <a:cubicBezTo>
                    <a:pt x="37" y="46"/>
                    <a:pt x="35" y="45"/>
                    <a:pt x="34" y="45"/>
                  </a:cubicBezTo>
                  <a:cubicBezTo>
                    <a:pt x="32" y="44"/>
                    <a:pt x="29" y="44"/>
                    <a:pt x="27" y="44"/>
                  </a:cubicBezTo>
                  <a:cubicBezTo>
                    <a:pt x="26" y="42"/>
                    <a:pt x="27" y="42"/>
                    <a:pt x="29" y="42"/>
                  </a:cubicBezTo>
                  <a:cubicBezTo>
                    <a:pt x="30" y="42"/>
                    <a:pt x="30" y="42"/>
                    <a:pt x="31" y="42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40"/>
                    <a:pt x="31" y="41"/>
                    <a:pt x="32" y="41"/>
                  </a:cubicBezTo>
                  <a:cubicBezTo>
                    <a:pt x="32" y="41"/>
                    <a:pt x="33" y="41"/>
                    <a:pt x="33" y="41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6" y="37"/>
                    <a:pt x="35" y="39"/>
                    <a:pt x="36" y="39"/>
                  </a:cubicBezTo>
                  <a:cubicBezTo>
                    <a:pt x="36" y="39"/>
                    <a:pt x="40" y="38"/>
                    <a:pt x="39" y="36"/>
                  </a:cubicBezTo>
                  <a:cubicBezTo>
                    <a:pt x="41" y="36"/>
                    <a:pt x="41" y="36"/>
                    <a:pt x="42" y="36"/>
                  </a:cubicBezTo>
                  <a:cubicBezTo>
                    <a:pt x="43" y="37"/>
                    <a:pt x="43" y="37"/>
                    <a:pt x="45" y="37"/>
                  </a:cubicBezTo>
                  <a:cubicBezTo>
                    <a:pt x="46" y="37"/>
                    <a:pt x="45" y="35"/>
                    <a:pt x="45" y="36"/>
                  </a:cubicBezTo>
                  <a:cubicBezTo>
                    <a:pt x="45" y="34"/>
                    <a:pt x="48" y="34"/>
                    <a:pt x="47" y="32"/>
                  </a:cubicBezTo>
                  <a:cubicBezTo>
                    <a:pt x="50" y="32"/>
                    <a:pt x="53" y="32"/>
                    <a:pt x="56" y="32"/>
                  </a:cubicBezTo>
                  <a:cubicBezTo>
                    <a:pt x="59" y="32"/>
                    <a:pt x="56" y="26"/>
                    <a:pt x="57" y="24"/>
                  </a:cubicBezTo>
                  <a:cubicBezTo>
                    <a:pt x="62" y="25"/>
                    <a:pt x="66" y="26"/>
                    <a:pt x="70" y="24"/>
                  </a:cubicBezTo>
                  <a:cubicBezTo>
                    <a:pt x="70" y="23"/>
                    <a:pt x="68" y="23"/>
                    <a:pt x="67" y="23"/>
                  </a:cubicBezTo>
                  <a:cubicBezTo>
                    <a:pt x="68" y="21"/>
                    <a:pt x="73" y="22"/>
                    <a:pt x="75" y="20"/>
                  </a:cubicBezTo>
                  <a:cubicBezTo>
                    <a:pt x="77" y="19"/>
                    <a:pt x="81" y="19"/>
                    <a:pt x="86" y="19"/>
                  </a:cubicBezTo>
                  <a:cubicBezTo>
                    <a:pt x="89" y="19"/>
                    <a:pt x="92" y="20"/>
                    <a:pt x="95" y="19"/>
                  </a:cubicBezTo>
                  <a:cubicBezTo>
                    <a:pt x="97" y="19"/>
                    <a:pt x="97" y="18"/>
                    <a:pt x="99" y="18"/>
                  </a:cubicBezTo>
                  <a:cubicBezTo>
                    <a:pt x="100" y="18"/>
                    <a:pt x="101" y="18"/>
                    <a:pt x="103" y="18"/>
                  </a:cubicBezTo>
                  <a:cubicBezTo>
                    <a:pt x="105" y="19"/>
                    <a:pt x="106" y="19"/>
                    <a:pt x="108" y="18"/>
                  </a:cubicBezTo>
                  <a:cubicBezTo>
                    <a:pt x="107" y="19"/>
                    <a:pt x="108" y="22"/>
                    <a:pt x="109" y="22"/>
                  </a:cubicBezTo>
                  <a:cubicBezTo>
                    <a:pt x="111" y="20"/>
                    <a:pt x="109" y="21"/>
                    <a:pt x="113" y="24"/>
                  </a:cubicBezTo>
                  <a:cubicBezTo>
                    <a:pt x="115" y="24"/>
                    <a:pt x="111" y="21"/>
                    <a:pt x="116" y="22"/>
                  </a:cubicBezTo>
                  <a:cubicBezTo>
                    <a:pt x="114" y="20"/>
                    <a:pt x="118" y="17"/>
                    <a:pt x="113" y="17"/>
                  </a:cubicBezTo>
                  <a:cubicBezTo>
                    <a:pt x="113" y="14"/>
                    <a:pt x="122" y="10"/>
                    <a:pt x="123" y="15"/>
                  </a:cubicBezTo>
                  <a:cubicBezTo>
                    <a:pt x="124" y="16"/>
                    <a:pt x="125" y="15"/>
                    <a:pt x="126" y="15"/>
                  </a:cubicBezTo>
                  <a:cubicBezTo>
                    <a:pt x="127" y="15"/>
                    <a:pt x="127" y="14"/>
                    <a:pt x="129" y="15"/>
                  </a:cubicBezTo>
                  <a:cubicBezTo>
                    <a:pt x="130" y="16"/>
                    <a:pt x="131" y="17"/>
                    <a:pt x="133" y="18"/>
                  </a:cubicBezTo>
                  <a:cubicBezTo>
                    <a:pt x="134" y="19"/>
                    <a:pt x="138" y="19"/>
                    <a:pt x="143" y="20"/>
                  </a:cubicBezTo>
                  <a:cubicBezTo>
                    <a:pt x="143" y="19"/>
                    <a:pt x="141" y="20"/>
                    <a:pt x="140" y="19"/>
                  </a:cubicBezTo>
                  <a:cubicBezTo>
                    <a:pt x="141" y="18"/>
                    <a:pt x="142" y="17"/>
                    <a:pt x="144" y="17"/>
                  </a:cubicBezTo>
                  <a:cubicBezTo>
                    <a:pt x="142" y="14"/>
                    <a:pt x="137" y="14"/>
                    <a:pt x="133" y="13"/>
                  </a:cubicBezTo>
                  <a:cubicBezTo>
                    <a:pt x="133" y="10"/>
                    <a:pt x="136" y="10"/>
                    <a:pt x="139" y="10"/>
                  </a:cubicBezTo>
                  <a:cubicBezTo>
                    <a:pt x="140" y="10"/>
                    <a:pt x="141" y="10"/>
                    <a:pt x="142" y="10"/>
                  </a:cubicBezTo>
                  <a:cubicBezTo>
                    <a:pt x="142" y="8"/>
                    <a:pt x="140" y="8"/>
                    <a:pt x="138" y="8"/>
                  </a:cubicBezTo>
                  <a:cubicBezTo>
                    <a:pt x="141" y="3"/>
                    <a:pt x="145" y="7"/>
                    <a:pt x="149" y="8"/>
                  </a:cubicBezTo>
                  <a:cubicBezTo>
                    <a:pt x="150" y="8"/>
                    <a:pt x="151" y="8"/>
                    <a:pt x="152" y="7"/>
                  </a:cubicBezTo>
                  <a:cubicBezTo>
                    <a:pt x="152" y="7"/>
                    <a:pt x="153" y="7"/>
                    <a:pt x="154" y="7"/>
                  </a:cubicBezTo>
                  <a:cubicBezTo>
                    <a:pt x="161" y="7"/>
                    <a:pt x="165" y="10"/>
                    <a:pt x="169" y="7"/>
                  </a:cubicBezTo>
                  <a:cubicBezTo>
                    <a:pt x="171" y="5"/>
                    <a:pt x="174" y="6"/>
                    <a:pt x="177" y="5"/>
                  </a:cubicBezTo>
                  <a:cubicBezTo>
                    <a:pt x="178" y="5"/>
                    <a:pt x="178" y="3"/>
                    <a:pt x="178" y="2"/>
                  </a:cubicBezTo>
                  <a:cubicBezTo>
                    <a:pt x="179" y="2"/>
                    <a:pt x="180" y="2"/>
                    <a:pt x="181" y="2"/>
                  </a:cubicBezTo>
                  <a:cubicBezTo>
                    <a:pt x="182" y="2"/>
                    <a:pt x="183" y="2"/>
                    <a:pt x="185" y="2"/>
                  </a:cubicBezTo>
                  <a:cubicBezTo>
                    <a:pt x="186" y="1"/>
                    <a:pt x="187" y="0"/>
                    <a:pt x="188" y="0"/>
                  </a:cubicBezTo>
                  <a:cubicBezTo>
                    <a:pt x="189" y="0"/>
                    <a:pt x="191" y="1"/>
                    <a:pt x="192" y="1"/>
                  </a:cubicBezTo>
                  <a:cubicBezTo>
                    <a:pt x="194" y="2"/>
                    <a:pt x="197" y="2"/>
                    <a:pt x="200" y="2"/>
                  </a:cubicBezTo>
                  <a:cubicBezTo>
                    <a:pt x="203" y="1"/>
                    <a:pt x="211" y="0"/>
                    <a:pt x="219" y="0"/>
                  </a:cubicBezTo>
                  <a:cubicBezTo>
                    <a:pt x="221" y="1"/>
                    <a:pt x="221" y="1"/>
                    <a:pt x="222" y="2"/>
                  </a:cubicBezTo>
                  <a:cubicBezTo>
                    <a:pt x="230" y="3"/>
                    <a:pt x="236" y="0"/>
                    <a:pt x="236" y="7"/>
                  </a:cubicBezTo>
                  <a:cubicBezTo>
                    <a:pt x="238" y="7"/>
                    <a:pt x="239" y="7"/>
                    <a:pt x="240" y="6"/>
                  </a:cubicBezTo>
                  <a:cubicBezTo>
                    <a:pt x="240" y="6"/>
                    <a:pt x="241" y="5"/>
                    <a:pt x="243" y="5"/>
                  </a:cubicBezTo>
                  <a:cubicBezTo>
                    <a:pt x="242" y="9"/>
                    <a:pt x="247" y="8"/>
                    <a:pt x="249" y="10"/>
                  </a:cubicBezTo>
                  <a:cubicBezTo>
                    <a:pt x="251" y="11"/>
                    <a:pt x="252" y="10"/>
                    <a:pt x="252" y="10"/>
                  </a:cubicBezTo>
                  <a:cubicBezTo>
                    <a:pt x="253" y="9"/>
                    <a:pt x="254" y="9"/>
                    <a:pt x="255" y="9"/>
                  </a:cubicBezTo>
                  <a:cubicBezTo>
                    <a:pt x="254" y="12"/>
                    <a:pt x="257" y="12"/>
                    <a:pt x="259" y="12"/>
                  </a:cubicBezTo>
                  <a:cubicBezTo>
                    <a:pt x="261" y="12"/>
                    <a:pt x="262" y="11"/>
                    <a:pt x="263" y="12"/>
                  </a:cubicBezTo>
                  <a:cubicBezTo>
                    <a:pt x="260" y="14"/>
                    <a:pt x="260" y="13"/>
                    <a:pt x="261" y="17"/>
                  </a:cubicBezTo>
                  <a:cubicBezTo>
                    <a:pt x="260" y="15"/>
                    <a:pt x="259" y="16"/>
                    <a:pt x="259" y="18"/>
                  </a:cubicBezTo>
                  <a:cubicBezTo>
                    <a:pt x="246" y="19"/>
                    <a:pt x="229" y="19"/>
                    <a:pt x="220" y="20"/>
                  </a:cubicBezTo>
                  <a:cubicBezTo>
                    <a:pt x="219" y="20"/>
                    <a:pt x="219" y="21"/>
                    <a:pt x="219" y="22"/>
                  </a:cubicBezTo>
                  <a:cubicBezTo>
                    <a:pt x="217" y="21"/>
                    <a:pt x="218" y="20"/>
                    <a:pt x="219" y="20"/>
                  </a:cubicBezTo>
                  <a:cubicBezTo>
                    <a:pt x="219" y="20"/>
                    <a:pt x="216" y="19"/>
                    <a:pt x="216" y="19"/>
                  </a:cubicBezTo>
                  <a:cubicBezTo>
                    <a:pt x="216" y="22"/>
                    <a:pt x="216" y="22"/>
                    <a:pt x="216" y="22"/>
                  </a:cubicBezTo>
                  <a:cubicBezTo>
                    <a:pt x="215" y="22"/>
                    <a:pt x="214" y="22"/>
                    <a:pt x="213" y="22"/>
                  </a:cubicBezTo>
                  <a:cubicBezTo>
                    <a:pt x="212" y="22"/>
                    <a:pt x="210" y="22"/>
                    <a:pt x="210" y="2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auto">
            <a:xfrm>
              <a:off x="2443337" y="1534667"/>
              <a:ext cx="490538" cy="266700"/>
            </a:xfrm>
            <a:custGeom>
              <a:avLst/>
              <a:gdLst>
                <a:gd name="T0" fmla="*/ 142 w 153"/>
                <a:gd name="T1" fmla="*/ 8 h 83"/>
                <a:gd name="T2" fmla="*/ 151 w 153"/>
                <a:gd name="T3" fmla="*/ 13 h 83"/>
                <a:gd name="T4" fmla="*/ 147 w 153"/>
                <a:gd name="T5" fmla="*/ 16 h 83"/>
                <a:gd name="T6" fmla="*/ 141 w 153"/>
                <a:gd name="T7" fmla="*/ 18 h 83"/>
                <a:gd name="T8" fmla="*/ 123 w 153"/>
                <a:gd name="T9" fmla="*/ 22 h 83"/>
                <a:gd name="T10" fmla="*/ 131 w 153"/>
                <a:gd name="T11" fmla="*/ 25 h 83"/>
                <a:gd name="T12" fmla="*/ 116 w 153"/>
                <a:gd name="T13" fmla="*/ 31 h 83"/>
                <a:gd name="T14" fmla="*/ 111 w 153"/>
                <a:gd name="T15" fmla="*/ 33 h 83"/>
                <a:gd name="T16" fmla="*/ 103 w 153"/>
                <a:gd name="T17" fmla="*/ 37 h 83"/>
                <a:gd name="T18" fmla="*/ 91 w 153"/>
                <a:gd name="T19" fmla="*/ 42 h 83"/>
                <a:gd name="T20" fmla="*/ 87 w 153"/>
                <a:gd name="T21" fmla="*/ 46 h 83"/>
                <a:gd name="T22" fmla="*/ 78 w 153"/>
                <a:gd name="T23" fmla="*/ 47 h 83"/>
                <a:gd name="T24" fmla="*/ 83 w 153"/>
                <a:gd name="T25" fmla="*/ 55 h 83"/>
                <a:gd name="T26" fmla="*/ 74 w 153"/>
                <a:gd name="T27" fmla="*/ 61 h 83"/>
                <a:gd name="T28" fmla="*/ 68 w 153"/>
                <a:gd name="T29" fmla="*/ 65 h 83"/>
                <a:gd name="T30" fmla="*/ 57 w 153"/>
                <a:gd name="T31" fmla="*/ 72 h 83"/>
                <a:gd name="T32" fmla="*/ 60 w 153"/>
                <a:gd name="T33" fmla="*/ 79 h 83"/>
                <a:gd name="T34" fmla="*/ 50 w 153"/>
                <a:gd name="T35" fmla="*/ 81 h 83"/>
                <a:gd name="T36" fmla="*/ 31 w 153"/>
                <a:gd name="T37" fmla="*/ 77 h 83"/>
                <a:gd name="T38" fmla="*/ 25 w 153"/>
                <a:gd name="T39" fmla="*/ 79 h 83"/>
                <a:gd name="T40" fmla="*/ 16 w 153"/>
                <a:gd name="T41" fmla="*/ 72 h 83"/>
                <a:gd name="T42" fmla="*/ 25 w 153"/>
                <a:gd name="T43" fmla="*/ 65 h 83"/>
                <a:gd name="T44" fmla="*/ 35 w 153"/>
                <a:gd name="T45" fmla="*/ 65 h 83"/>
                <a:gd name="T46" fmla="*/ 17 w 153"/>
                <a:gd name="T47" fmla="*/ 61 h 83"/>
                <a:gd name="T48" fmla="*/ 28 w 153"/>
                <a:gd name="T49" fmla="*/ 53 h 83"/>
                <a:gd name="T50" fmla="*/ 36 w 153"/>
                <a:gd name="T51" fmla="*/ 53 h 83"/>
                <a:gd name="T52" fmla="*/ 36 w 153"/>
                <a:gd name="T53" fmla="*/ 48 h 83"/>
                <a:gd name="T54" fmla="*/ 34 w 153"/>
                <a:gd name="T55" fmla="*/ 42 h 83"/>
                <a:gd name="T56" fmla="*/ 28 w 153"/>
                <a:gd name="T57" fmla="*/ 40 h 83"/>
                <a:gd name="T58" fmla="*/ 41 w 153"/>
                <a:gd name="T59" fmla="*/ 38 h 83"/>
                <a:gd name="T60" fmla="*/ 46 w 153"/>
                <a:gd name="T61" fmla="*/ 36 h 83"/>
                <a:gd name="T62" fmla="*/ 57 w 153"/>
                <a:gd name="T63" fmla="*/ 28 h 83"/>
                <a:gd name="T64" fmla="*/ 35 w 153"/>
                <a:gd name="T65" fmla="*/ 32 h 83"/>
                <a:gd name="T66" fmla="*/ 20 w 153"/>
                <a:gd name="T67" fmla="*/ 28 h 83"/>
                <a:gd name="T68" fmla="*/ 5 w 153"/>
                <a:gd name="T69" fmla="*/ 25 h 83"/>
                <a:gd name="T70" fmla="*/ 2 w 153"/>
                <a:gd name="T71" fmla="*/ 17 h 83"/>
                <a:gd name="T72" fmla="*/ 28 w 153"/>
                <a:gd name="T73" fmla="*/ 11 h 83"/>
                <a:gd name="T74" fmla="*/ 45 w 153"/>
                <a:gd name="T75" fmla="*/ 7 h 83"/>
                <a:gd name="T76" fmla="*/ 67 w 153"/>
                <a:gd name="T77" fmla="*/ 3 h 83"/>
                <a:gd name="T78" fmla="*/ 88 w 153"/>
                <a:gd name="T79" fmla="*/ 2 h 83"/>
                <a:gd name="T80" fmla="*/ 99 w 153"/>
                <a:gd name="T81" fmla="*/ 2 h 83"/>
                <a:gd name="T82" fmla="*/ 121 w 153"/>
                <a:gd name="T83" fmla="*/ 2 h 83"/>
                <a:gd name="T84" fmla="*/ 142 w 153"/>
                <a:gd name="T85" fmla="*/ 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3" h="83">
                  <a:moveTo>
                    <a:pt x="142" y="3"/>
                  </a:moveTo>
                  <a:cubicBezTo>
                    <a:pt x="140" y="6"/>
                    <a:pt x="142" y="5"/>
                    <a:pt x="142" y="8"/>
                  </a:cubicBezTo>
                  <a:cubicBezTo>
                    <a:pt x="146" y="8"/>
                    <a:pt x="149" y="8"/>
                    <a:pt x="152" y="8"/>
                  </a:cubicBezTo>
                  <a:cubicBezTo>
                    <a:pt x="153" y="10"/>
                    <a:pt x="151" y="11"/>
                    <a:pt x="151" y="13"/>
                  </a:cubicBezTo>
                  <a:cubicBezTo>
                    <a:pt x="150" y="14"/>
                    <a:pt x="148" y="13"/>
                    <a:pt x="147" y="13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5" y="17"/>
                    <a:pt x="143" y="17"/>
                    <a:pt x="142" y="16"/>
                  </a:cubicBezTo>
                  <a:cubicBezTo>
                    <a:pt x="141" y="15"/>
                    <a:pt x="142" y="18"/>
                    <a:pt x="141" y="18"/>
                  </a:cubicBezTo>
                  <a:cubicBezTo>
                    <a:pt x="140" y="19"/>
                    <a:pt x="136" y="17"/>
                    <a:pt x="136" y="20"/>
                  </a:cubicBezTo>
                  <a:cubicBezTo>
                    <a:pt x="132" y="19"/>
                    <a:pt x="126" y="18"/>
                    <a:pt x="123" y="22"/>
                  </a:cubicBezTo>
                  <a:cubicBezTo>
                    <a:pt x="124" y="25"/>
                    <a:pt x="130" y="22"/>
                    <a:pt x="131" y="21"/>
                  </a:cubicBezTo>
                  <a:cubicBezTo>
                    <a:pt x="133" y="21"/>
                    <a:pt x="130" y="22"/>
                    <a:pt x="131" y="25"/>
                  </a:cubicBezTo>
                  <a:cubicBezTo>
                    <a:pt x="126" y="25"/>
                    <a:pt x="124" y="27"/>
                    <a:pt x="120" y="27"/>
                  </a:cubicBezTo>
                  <a:cubicBezTo>
                    <a:pt x="118" y="28"/>
                    <a:pt x="117" y="29"/>
                    <a:pt x="116" y="31"/>
                  </a:cubicBezTo>
                  <a:cubicBezTo>
                    <a:pt x="115" y="31"/>
                    <a:pt x="113" y="30"/>
                    <a:pt x="112" y="31"/>
                  </a:cubicBezTo>
                  <a:cubicBezTo>
                    <a:pt x="111" y="31"/>
                    <a:pt x="112" y="33"/>
                    <a:pt x="111" y="33"/>
                  </a:cubicBezTo>
                  <a:cubicBezTo>
                    <a:pt x="109" y="34"/>
                    <a:pt x="107" y="32"/>
                    <a:pt x="107" y="35"/>
                  </a:cubicBezTo>
                  <a:cubicBezTo>
                    <a:pt x="107" y="36"/>
                    <a:pt x="103" y="35"/>
                    <a:pt x="103" y="37"/>
                  </a:cubicBezTo>
                  <a:cubicBezTo>
                    <a:pt x="103" y="40"/>
                    <a:pt x="100" y="38"/>
                    <a:pt x="98" y="40"/>
                  </a:cubicBezTo>
                  <a:cubicBezTo>
                    <a:pt x="97" y="41"/>
                    <a:pt x="94" y="41"/>
                    <a:pt x="91" y="42"/>
                  </a:cubicBezTo>
                  <a:cubicBezTo>
                    <a:pt x="90" y="42"/>
                    <a:pt x="91" y="43"/>
                    <a:pt x="89" y="43"/>
                  </a:cubicBezTo>
                  <a:cubicBezTo>
                    <a:pt x="86" y="44"/>
                    <a:pt x="88" y="45"/>
                    <a:pt x="87" y="46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5" y="46"/>
                    <a:pt x="82" y="48"/>
                    <a:pt x="78" y="47"/>
                  </a:cubicBezTo>
                  <a:cubicBezTo>
                    <a:pt x="78" y="49"/>
                    <a:pt x="83" y="50"/>
                    <a:pt x="78" y="50"/>
                  </a:cubicBezTo>
                  <a:cubicBezTo>
                    <a:pt x="79" y="52"/>
                    <a:pt x="84" y="50"/>
                    <a:pt x="83" y="55"/>
                  </a:cubicBezTo>
                  <a:cubicBezTo>
                    <a:pt x="80" y="52"/>
                    <a:pt x="80" y="55"/>
                    <a:pt x="81" y="59"/>
                  </a:cubicBezTo>
                  <a:cubicBezTo>
                    <a:pt x="78" y="55"/>
                    <a:pt x="77" y="60"/>
                    <a:pt x="74" y="61"/>
                  </a:cubicBezTo>
                  <a:cubicBezTo>
                    <a:pt x="72" y="63"/>
                    <a:pt x="68" y="61"/>
                    <a:pt x="67" y="64"/>
                  </a:cubicBezTo>
                  <a:cubicBezTo>
                    <a:pt x="66" y="65"/>
                    <a:pt x="68" y="65"/>
                    <a:pt x="68" y="65"/>
                  </a:cubicBezTo>
                  <a:cubicBezTo>
                    <a:pt x="68" y="66"/>
                    <a:pt x="64" y="67"/>
                    <a:pt x="67" y="67"/>
                  </a:cubicBezTo>
                  <a:cubicBezTo>
                    <a:pt x="65" y="71"/>
                    <a:pt x="58" y="69"/>
                    <a:pt x="57" y="72"/>
                  </a:cubicBezTo>
                  <a:cubicBezTo>
                    <a:pt x="59" y="75"/>
                    <a:pt x="62" y="75"/>
                    <a:pt x="67" y="75"/>
                  </a:cubicBezTo>
                  <a:cubicBezTo>
                    <a:pt x="67" y="79"/>
                    <a:pt x="61" y="76"/>
                    <a:pt x="60" y="79"/>
                  </a:cubicBezTo>
                  <a:cubicBezTo>
                    <a:pt x="60" y="80"/>
                    <a:pt x="59" y="79"/>
                    <a:pt x="58" y="79"/>
                  </a:cubicBezTo>
                  <a:cubicBezTo>
                    <a:pt x="55" y="79"/>
                    <a:pt x="53" y="83"/>
                    <a:pt x="50" y="81"/>
                  </a:cubicBezTo>
                  <a:cubicBezTo>
                    <a:pt x="49" y="80"/>
                    <a:pt x="47" y="80"/>
                    <a:pt x="48" y="77"/>
                  </a:cubicBezTo>
                  <a:cubicBezTo>
                    <a:pt x="42" y="76"/>
                    <a:pt x="37" y="79"/>
                    <a:pt x="31" y="77"/>
                  </a:cubicBezTo>
                  <a:cubicBezTo>
                    <a:pt x="31" y="77"/>
                    <a:pt x="30" y="76"/>
                    <a:pt x="30" y="76"/>
                  </a:cubicBezTo>
                  <a:cubicBezTo>
                    <a:pt x="28" y="76"/>
                    <a:pt x="27" y="78"/>
                    <a:pt x="25" y="79"/>
                  </a:cubicBezTo>
                  <a:cubicBezTo>
                    <a:pt x="19" y="80"/>
                    <a:pt x="14" y="77"/>
                    <a:pt x="7" y="76"/>
                  </a:cubicBezTo>
                  <a:cubicBezTo>
                    <a:pt x="10" y="74"/>
                    <a:pt x="12" y="72"/>
                    <a:pt x="16" y="72"/>
                  </a:cubicBezTo>
                  <a:cubicBezTo>
                    <a:pt x="19" y="72"/>
                    <a:pt x="17" y="67"/>
                    <a:pt x="19" y="66"/>
                  </a:cubicBezTo>
                  <a:cubicBezTo>
                    <a:pt x="22" y="67"/>
                    <a:pt x="22" y="64"/>
                    <a:pt x="25" y="65"/>
                  </a:cubicBezTo>
                  <a:cubicBezTo>
                    <a:pt x="25" y="69"/>
                    <a:pt x="30" y="69"/>
                    <a:pt x="34" y="69"/>
                  </a:cubicBezTo>
                  <a:cubicBezTo>
                    <a:pt x="37" y="68"/>
                    <a:pt x="32" y="67"/>
                    <a:pt x="35" y="65"/>
                  </a:cubicBezTo>
                  <a:cubicBezTo>
                    <a:pt x="35" y="62"/>
                    <a:pt x="28" y="65"/>
                    <a:pt x="30" y="60"/>
                  </a:cubicBezTo>
                  <a:cubicBezTo>
                    <a:pt x="25" y="61"/>
                    <a:pt x="23" y="63"/>
                    <a:pt x="17" y="61"/>
                  </a:cubicBezTo>
                  <a:cubicBezTo>
                    <a:pt x="18" y="59"/>
                    <a:pt x="21" y="58"/>
                    <a:pt x="24" y="57"/>
                  </a:cubicBezTo>
                  <a:cubicBezTo>
                    <a:pt x="25" y="56"/>
                    <a:pt x="26" y="55"/>
                    <a:pt x="28" y="53"/>
                  </a:cubicBezTo>
                  <a:cubicBezTo>
                    <a:pt x="29" y="54"/>
                    <a:pt x="30" y="53"/>
                    <a:pt x="30" y="52"/>
                  </a:cubicBezTo>
                  <a:cubicBezTo>
                    <a:pt x="33" y="52"/>
                    <a:pt x="35" y="52"/>
                    <a:pt x="36" y="53"/>
                  </a:cubicBezTo>
                  <a:cubicBezTo>
                    <a:pt x="38" y="53"/>
                    <a:pt x="39" y="52"/>
                    <a:pt x="40" y="50"/>
                  </a:cubicBezTo>
                  <a:cubicBezTo>
                    <a:pt x="40" y="48"/>
                    <a:pt x="37" y="49"/>
                    <a:pt x="36" y="48"/>
                  </a:cubicBezTo>
                  <a:cubicBezTo>
                    <a:pt x="36" y="48"/>
                    <a:pt x="35" y="45"/>
                    <a:pt x="35" y="45"/>
                  </a:cubicBezTo>
                  <a:cubicBezTo>
                    <a:pt x="35" y="44"/>
                    <a:pt x="33" y="44"/>
                    <a:pt x="34" y="42"/>
                  </a:cubicBezTo>
                  <a:cubicBezTo>
                    <a:pt x="33" y="43"/>
                    <a:pt x="32" y="43"/>
                    <a:pt x="30" y="43"/>
                  </a:cubicBezTo>
                  <a:cubicBezTo>
                    <a:pt x="31" y="41"/>
                    <a:pt x="30" y="39"/>
                    <a:pt x="28" y="40"/>
                  </a:cubicBezTo>
                  <a:cubicBezTo>
                    <a:pt x="29" y="37"/>
                    <a:pt x="30" y="35"/>
                    <a:pt x="34" y="36"/>
                  </a:cubicBezTo>
                  <a:cubicBezTo>
                    <a:pt x="37" y="36"/>
                    <a:pt x="36" y="40"/>
                    <a:pt x="41" y="38"/>
                  </a:cubicBezTo>
                  <a:cubicBezTo>
                    <a:pt x="41" y="40"/>
                    <a:pt x="42" y="41"/>
                    <a:pt x="43" y="41"/>
                  </a:cubicBezTo>
                  <a:cubicBezTo>
                    <a:pt x="47" y="42"/>
                    <a:pt x="44" y="37"/>
                    <a:pt x="46" y="36"/>
                  </a:cubicBezTo>
                  <a:cubicBezTo>
                    <a:pt x="53" y="34"/>
                    <a:pt x="58" y="33"/>
                    <a:pt x="62" y="28"/>
                  </a:cubicBezTo>
                  <a:cubicBezTo>
                    <a:pt x="61" y="25"/>
                    <a:pt x="59" y="30"/>
                    <a:pt x="57" y="28"/>
                  </a:cubicBezTo>
                  <a:cubicBezTo>
                    <a:pt x="55" y="30"/>
                    <a:pt x="51" y="30"/>
                    <a:pt x="50" y="32"/>
                  </a:cubicBezTo>
                  <a:cubicBezTo>
                    <a:pt x="47" y="31"/>
                    <a:pt x="41" y="33"/>
                    <a:pt x="35" y="32"/>
                  </a:cubicBezTo>
                  <a:cubicBezTo>
                    <a:pt x="32" y="32"/>
                    <a:pt x="30" y="30"/>
                    <a:pt x="26" y="32"/>
                  </a:cubicBezTo>
                  <a:cubicBezTo>
                    <a:pt x="25" y="28"/>
                    <a:pt x="22" y="33"/>
                    <a:pt x="20" y="28"/>
                  </a:cubicBezTo>
                  <a:cubicBezTo>
                    <a:pt x="18" y="30"/>
                    <a:pt x="15" y="27"/>
                    <a:pt x="10" y="28"/>
                  </a:cubicBezTo>
                  <a:cubicBezTo>
                    <a:pt x="11" y="24"/>
                    <a:pt x="6" y="27"/>
                    <a:pt x="5" y="25"/>
                  </a:cubicBezTo>
                  <a:cubicBezTo>
                    <a:pt x="4" y="21"/>
                    <a:pt x="7" y="22"/>
                    <a:pt x="9" y="21"/>
                  </a:cubicBezTo>
                  <a:cubicBezTo>
                    <a:pt x="9" y="17"/>
                    <a:pt x="0" y="22"/>
                    <a:pt x="2" y="17"/>
                  </a:cubicBezTo>
                  <a:cubicBezTo>
                    <a:pt x="8" y="15"/>
                    <a:pt x="17" y="15"/>
                    <a:pt x="26" y="13"/>
                  </a:cubicBezTo>
                  <a:cubicBezTo>
                    <a:pt x="28" y="13"/>
                    <a:pt x="27" y="12"/>
                    <a:pt x="28" y="11"/>
                  </a:cubicBezTo>
                  <a:cubicBezTo>
                    <a:pt x="34" y="12"/>
                    <a:pt x="39" y="9"/>
                    <a:pt x="43" y="11"/>
                  </a:cubicBezTo>
                  <a:cubicBezTo>
                    <a:pt x="44" y="10"/>
                    <a:pt x="45" y="8"/>
                    <a:pt x="45" y="7"/>
                  </a:cubicBezTo>
                  <a:cubicBezTo>
                    <a:pt x="53" y="6"/>
                    <a:pt x="60" y="4"/>
                    <a:pt x="65" y="6"/>
                  </a:cubicBezTo>
                  <a:cubicBezTo>
                    <a:pt x="67" y="6"/>
                    <a:pt x="66" y="4"/>
                    <a:pt x="67" y="3"/>
                  </a:cubicBezTo>
                  <a:cubicBezTo>
                    <a:pt x="72" y="4"/>
                    <a:pt x="79" y="2"/>
                    <a:pt x="82" y="4"/>
                  </a:cubicBezTo>
                  <a:cubicBezTo>
                    <a:pt x="83" y="2"/>
                    <a:pt x="88" y="5"/>
                    <a:pt x="88" y="2"/>
                  </a:cubicBezTo>
                  <a:cubicBezTo>
                    <a:pt x="91" y="3"/>
                    <a:pt x="96" y="3"/>
                    <a:pt x="101" y="3"/>
                  </a:cubicBezTo>
                  <a:cubicBezTo>
                    <a:pt x="101" y="2"/>
                    <a:pt x="100" y="2"/>
                    <a:pt x="99" y="2"/>
                  </a:cubicBezTo>
                  <a:cubicBezTo>
                    <a:pt x="100" y="0"/>
                    <a:pt x="101" y="1"/>
                    <a:pt x="101" y="2"/>
                  </a:cubicBezTo>
                  <a:cubicBezTo>
                    <a:pt x="106" y="3"/>
                    <a:pt x="115" y="1"/>
                    <a:pt x="121" y="2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30" y="5"/>
                    <a:pt x="131" y="3"/>
                    <a:pt x="142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auto">
            <a:xfrm>
              <a:off x="4246737" y="1634680"/>
              <a:ext cx="141288" cy="50800"/>
            </a:xfrm>
            <a:custGeom>
              <a:avLst/>
              <a:gdLst>
                <a:gd name="T0" fmla="*/ 12 w 44"/>
                <a:gd name="T1" fmla="*/ 2 h 16"/>
                <a:gd name="T2" fmla="*/ 12 w 44"/>
                <a:gd name="T3" fmla="*/ 4 h 16"/>
                <a:gd name="T4" fmla="*/ 16 w 44"/>
                <a:gd name="T5" fmla="*/ 7 h 16"/>
                <a:gd name="T6" fmla="*/ 19 w 44"/>
                <a:gd name="T7" fmla="*/ 5 h 16"/>
                <a:gd name="T8" fmla="*/ 26 w 44"/>
                <a:gd name="T9" fmla="*/ 7 h 16"/>
                <a:gd name="T10" fmla="*/ 37 w 44"/>
                <a:gd name="T11" fmla="*/ 5 h 16"/>
                <a:gd name="T12" fmla="*/ 42 w 44"/>
                <a:gd name="T13" fmla="*/ 7 h 16"/>
                <a:gd name="T14" fmla="*/ 40 w 44"/>
                <a:gd name="T15" fmla="*/ 12 h 16"/>
                <a:gd name="T16" fmla="*/ 28 w 44"/>
                <a:gd name="T17" fmla="*/ 14 h 16"/>
                <a:gd name="T18" fmla="*/ 21 w 44"/>
                <a:gd name="T19" fmla="*/ 16 h 16"/>
                <a:gd name="T20" fmla="*/ 8 w 44"/>
                <a:gd name="T21" fmla="*/ 7 h 16"/>
                <a:gd name="T22" fmla="*/ 2 w 44"/>
                <a:gd name="T23" fmla="*/ 6 h 16"/>
                <a:gd name="T24" fmla="*/ 12 w 44"/>
                <a:gd name="T2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16">
                  <a:moveTo>
                    <a:pt x="12" y="2"/>
                  </a:moveTo>
                  <a:cubicBezTo>
                    <a:pt x="13" y="3"/>
                    <a:pt x="13" y="4"/>
                    <a:pt x="12" y="4"/>
                  </a:cubicBezTo>
                  <a:cubicBezTo>
                    <a:pt x="11" y="7"/>
                    <a:pt x="18" y="3"/>
                    <a:pt x="16" y="7"/>
                  </a:cubicBezTo>
                  <a:cubicBezTo>
                    <a:pt x="18" y="8"/>
                    <a:pt x="17" y="5"/>
                    <a:pt x="19" y="5"/>
                  </a:cubicBezTo>
                  <a:cubicBezTo>
                    <a:pt x="22" y="7"/>
                    <a:pt x="25" y="2"/>
                    <a:pt x="26" y="7"/>
                  </a:cubicBezTo>
                  <a:cubicBezTo>
                    <a:pt x="29" y="6"/>
                    <a:pt x="34" y="6"/>
                    <a:pt x="37" y="5"/>
                  </a:cubicBezTo>
                  <a:cubicBezTo>
                    <a:pt x="36" y="8"/>
                    <a:pt x="43" y="4"/>
                    <a:pt x="42" y="7"/>
                  </a:cubicBezTo>
                  <a:cubicBezTo>
                    <a:pt x="44" y="11"/>
                    <a:pt x="34" y="10"/>
                    <a:pt x="40" y="12"/>
                  </a:cubicBezTo>
                  <a:cubicBezTo>
                    <a:pt x="38" y="15"/>
                    <a:pt x="32" y="13"/>
                    <a:pt x="28" y="14"/>
                  </a:cubicBezTo>
                  <a:cubicBezTo>
                    <a:pt x="25" y="14"/>
                    <a:pt x="23" y="15"/>
                    <a:pt x="21" y="16"/>
                  </a:cubicBezTo>
                  <a:cubicBezTo>
                    <a:pt x="16" y="14"/>
                    <a:pt x="11" y="12"/>
                    <a:pt x="8" y="7"/>
                  </a:cubicBezTo>
                  <a:cubicBezTo>
                    <a:pt x="6" y="7"/>
                    <a:pt x="2" y="9"/>
                    <a:pt x="2" y="6"/>
                  </a:cubicBezTo>
                  <a:cubicBezTo>
                    <a:pt x="0" y="0"/>
                    <a:pt x="11" y="6"/>
                    <a:pt x="1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auto">
            <a:xfrm>
              <a:off x="2071862" y="1704530"/>
              <a:ext cx="63500" cy="20638"/>
            </a:xfrm>
            <a:custGeom>
              <a:avLst/>
              <a:gdLst>
                <a:gd name="T0" fmla="*/ 19 w 20"/>
                <a:gd name="T1" fmla="*/ 0 h 6"/>
                <a:gd name="T2" fmla="*/ 11 w 20"/>
                <a:gd name="T3" fmla="*/ 4 h 6"/>
                <a:gd name="T4" fmla="*/ 9 w 20"/>
                <a:gd name="T5" fmla="*/ 6 h 6"/>
                <a:gd name="T6" fmla="*/ 4 w 20"/>
                <a:gd name="T7" fmla="*/ 6 h 6"/>
                <a:gd name="T8" fmla="*/ 6 w 20"/>
                <a:gd name="T9" fmla="*/ 2 h 6"/>
                <a:gd name="T10" fmla="*/ 19 w 20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6">
                  <a:moveTo>
                    <a:pt x="19" y="0"/>
                  </a:moveTo>
                  <a:cubicBezTo>
                    <a:pt x="20" y="4"/>
                    <a:pt x="14" y="4"/>
                    <a:pt x="11" y="4"/>
                  </a:cubicBezTo>
                  <a:cubicBezTo>
                    <a:pt x="10" y="4"/>
                    <a:pt x="10" y="5"/>
                    <a:pt x="9" y="6"/>
                  </a:cubicBezTo>
                  <a:cubicBezTo>
                    <a:pt x="7" y="6"/>
                    <a:pt x="4" y="4"/>
                    <a:pt x="4" y="6"/>
                  </a:cubicBezTo>
                  <a:cubicBezTo>
                    <a:pt x="0" y="6"/>
                    <a:pt x="6" y="1"/>
                    <a:pt x="6" y="2"/>
                  </a:cubicBezTo>
                  <a:cubicBezTo>
                    <a:pt x="8" y="4"/>
                    <a:pt x="14" y="0"/>
                    <a:pt x="1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" name="Freeform 86"/>
            <p:cNvSpPr>
              <a:spLocks/>
            </p:cNvSpPr>
            <p:nvPr/>
          </p:nvSpPr>
          <p:spPr bwMode="auto">
            <a:xfrm>
              <a:off x="2324274" y="1704530"/>
              <a:ext cx="61913" cy="39688"/>
            </a:xfrm>
            <a:custGeom>
              <a:avLst/>
              <a:gdLst>
                <a:gd name="T0" fmla="*/ 9 w 19"/>
                <a:gd name="T1" fmla="*/ 0 h 12"/>
                <a:gd name="T2" fmla="*/ 7 w 19"/>
                <a:gd name="T3" fmla="*/ 2 h 12"/>
                <a:gd name="T4" fmla="*/ 13 w 19"/>
                <a:gd name="T5" fmla="*/ 6 h 12"/>
                <a:gd name="T6" fmla="*/ 15 w 19"/>
                <a:gd name="T7" fmla="*/ 4 h 12"/>
                <a:gd name="T8" fmla="*/ 8 w 19"/>
                <a:gd name="T9" fmla="*/ 12 h 12"/>
                <a:gd name="T10" fmla="*/ 0 w 19"/>
                <a:gd name="T11" fmla="*/ 3 h 12"/>
                <a:gd name="T12" fmla="*/ 9 w 19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">
                  <a:moveTo>
                    <a:pt x="9" y="0"/>
                  </a:moveTo>
                  <a:cubicBezTo>
                    <a:pt x="9" y="2"/>
                    <a:pt x="8" y="1"/>
                    <a:pt x="7" y="2"/>
                  </a:cubicBezTo>
                  <a:cubicBezTo>
                    <a:pt x="6" y="5"/>
                    <a:pt x="15" y="0"/>
                    <a:pt x="13" y="6"/>
                  </a:cubicBezTo>
                  <a:cubicBezTo>
                    <a:pt x="14" y="6"/>
                    <a:pt x="15" y="5"/>
                    <a:pt x="15" y="4"/>
                  </a:cubicBezTo>
                  <a:cubicBezTo>
                    <a:pt x="19" y="8"/>
                    <a:pt x="9" y="9"/>
                    <a:pt x="8" y="12"/>
                  </a:cubicBezTo>
                  <a:cubicBezTo>
                    <a:pt x="5" y="10"/>
                    <a:pt x="5" y="4"/>
                    <a:pt x="0" y="3"/>
                  </a:cubicBezTo>
                  <a:cubicBezTo>
                    <a:pt x="2" y="1"/>
                    <a:pt x="7" y="2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3" name="Freeform 87"/>
            <p:cNvSpPr>
              <a:spLocks noEditPoints="1"/>
            </p:cNvSpPr>
            <p:nvPr/>
          </p:nvSpPr>
          <p:spPr bwMode="auto">
            <a:xfrm>
              <a:off x="3651424" y="1747392"/>
              <a:ext cx="3411538" cy="2235200"/>
            </a:xfrm>
            <a:custGeom>
              <a:avLst/>
              <a:gdLst>
                <a:gd name="T0" fmla="*/ 633 w 1065"/>
                <a:gd name="T1" fmla="*/ 49 h 697"/>
                <a:gd name="T2" fmla="*/ 743 w 1065"/>
                <a:gd name="T3" fmla="*/ 47 h 697"/>
                <a:gd name="T4" fmla="*/ 819 w 1065"/>
                <a:gd name="T5" fmla="*/ 52 h 697"/>
                <a:gd name="T6" fmla="*/ 939 w 1065"/>
                <a:gd name="T7" fmla="*/ 81 h 697"/>
                <a:gd name="T8" fmla="*/ 1033 w 1065"/>
                <a:gd name="T9" fmla="*/ 94 h 697"/>
                <a:gd name="T10" fmla="*/ 1035 w 1065"/>
                <a:gd name="T11" fmla="*/ 117 h 697"/>
                <a:gd name="T12" fmla="*/ 973 w 1065"/>
                <a:gd name="T13" fmla="*/ 154 h 697"/>
                <a:gd name="T14" fmla="*/ 908 w 1065"/>
                <a:gd name="T15" fmla="*/ 214 h 697"/>
                <a:gd name="T16" fmla="*/ 913 w 1065"/>
                <a:gd name="T17" fmla="*/ 162 h 697"/>
                <a:gd name="T18" fmla="*/ 893 w 1065"/>
                <a:gd name="T19" fmla="*/ 151 h 697"/>
                <a:gd name="T20" fmla="*/ 787 w 1065"/>
                <a:gd name="T21" fmla="*/ 195 h 697"/>
                <a:gd name="T22" fmla="*/ 794 w 1065"/>
                <a:gd name="T23" fmla="*/ 259 h 697"/>
                <a:gd name="T24" fmla="*/ 751 w 1065"/>
                <a:gd name="T25" fmla="*/ 325 h 697"/>
                <a:gd name="T26" fmla="*/ 702 w 1065"/>
                <a:gd name="T27" fmla="*/ 301 h 697"/>
                <a:gd name="T28" fmla="*/ 710 w 1065"/>
                <a:gd name="T29" fmla="*/ 367 h 697"/>
                <a:gd name="T30" fmla="*/ 634 w 1065"/>
                <a:gd name="T31" fmla="*/ 409 h 697"/>
                <a:gd name="T32" fmla="*/ 627 w 1065"/>
                <a:gd name="T33" fmla="*/ 457 h 697"/>
                <a:gd name="T34" fmla="*/ 622 w 1065"/>
                <a:gd name="T35" fmla="*/ 486 h 697"/>
                <a:gd name="T36" fmla="*/ 598 w 1065"/>
                <a:gd name="T37" fmla="*/ 434 h 697"/>
                <a:gd name="T38" fmla="*/ 540 w 1065"/>
                <a:gd name="T39" fmla="*/ 400 h 697"/>
                <a:gd name="T40" fmla="*/ 471 w 1065"/>
                <a:gd name="T41" fmla="*/ 435 h 697"/>
                <a:gd name="T42" fmla="*/ 387 w 1065"/>
                <a:gd name="T43" fmla="*/ 374 h 697"/>
                <a:gd name="T44" fmla="*/ 387 w 1065"/>
                <a:gd name="T45" fmla="*/ 386 h 697"/>
                <a:gd name="T46" fmla="*/ 324 w 1065"/>
                <a:gd name="T47" fmla="*/ 443 h 697"/>
                <a:gd name="T48" fmla="*/ 281 w 1065"/>
                <a:gd name="T49" fmla="*/ 375 h 697"/>
                <a:gd name="T50" fmla="*/ 289 w 1065"/>
                <a:gd name="T51" fmla="*/ 418 h 697"/>
                <a:gd name="T52" fmla="*/ 329 w 1065"/>
                <a:gd name="T53" fmla="*/ 497 h 697"/>
                <a:gd name="T54" fmla="*/ 286 w 1065"/>
                <a:gd name="T55" fmla="*/ 602 h 697"/>
                <a:gd name="T56" fmla="*/ 247 w 1065"/>
                <a:gd name="T57" fmla="*/ 675 h 697"/>
                <a:gd name="T58" fmla="*/ 188 w 1065"/>
                <a:gd name="T59" fmla="*/ 695 h 697"/>
                <a:gd name="T60" fmla="*/ 159 w 1065"/>
                <a:gd name="T61" fmla="*/ 561 h 697"/>
                <a:gd name="T62" fmla="*/ 74 w 1065"/>
                <a:gd name="T63" fmla="*/ 486 h 697"/>
                <a:gd name="T64" fmla="*/ 11 w 1065"/>
                <a:gd name="T65" fmla="*/ 449 h 697"/>
                <a:gd name="T66" fmla="*/ 42 w 1065"/>
                <a:gd name="T67" fmla="*/ 347 h 697"/>
                <a:gd name="T68" fmla="*/ 145 w 1065"/>
                <a:gd name="T69" fmla="*/ 318 h 697"/>
                <a:gd name="T70" fmla="*/ 188 w 1065"/>
                <a:gd name="T71" fmla="*/ 350 h 697"/>
                <a:gd name="T72" fmla="*/ 256 w 1065"/>
                <a:gd name="T73" fmla="*/ 346 h 697"/>
                <a:gd name="T74" fmla="*/ 214 w 1065"/>
                <a:gd name="T75" fmla="*/ 293 h 697"/>
                <a:gd name="T76" fmla="*/ 185 w 1065"/>
                <a:gd name="T77" fmla="*/ 276 h 697"/>
                <a:gd name="T78" fmla="*/ 176 w 1065"/>
                <a:gd name="T79" fmla="*/ 286 h 697"/>
                <a:gd name="T80" fmla="*/ 134 w 1065"/>
                <a:gd name="T81" fmla="*/ 271 h 697"/>
                <a:gd name="T82" fmla="*/ 44 w 1065"/>
                <a:gd name="T83" fmla="*/ 277 h 697"/>
                <a:gd name="T84" fmla="*/ 90 w 1065"/>
                <a:gd name="T85" fmla="*/ 236 h 697"/>
                <a:gd name="T86" fmla="*/ 146 w 1065"/>
                <a:gd name="T87" fmla="*/ 180 h 697"/>
                <a:gd name="T88" fmla="*/ 208 w 1065"/>
                <a:gd name="T89" fmla="*/ 181 h 697"/>
                <a:gd name="T90" fmla="*/ 214 w 1065"/>
                <a:gd name="T91" fmla="*/ 159 h 697"/>
                <a:gd name="T92" fmla="*/ 182 w 1065"/>
                <a:gd name="T93" fmla="*/ 144 h 697"/>
                <a:gd name="T94" fmla="*/ 135 w 1065"/>
                <a:gd name="T95" fmla="*/ 169 h 697"/>
                <a:gd name="T96" fmla="*/ 147 w 1065"/>
                <a:gd name="T97" fmla="*/ 125 h 697"/>
                <a:gd name="T98" fmla="*/ 212 w 1065"/>
                <a:gd name="T99" fmla="*/ 71 h 697"/>
                <a:gd name="T100" fmla="*/ 287 w 1065"/>
                <a:gd name="T101" fmla="*/ 93 h 697"/>
                <a:gd name="T102" fmla="*/ 279 w 1065"/>
                <a:gd name="T103" fmla="*/ 122 h 697"/>
                <a:gd name="T104" fmla="*/ 339 w 1065"/>
                <a:gd name="T105" fmla="*/ 97 h 697"/>
                <a:gd name="T106" fmla="*/ 424 w 1065"/>
                <a:gd name="T107" fmla="*/ 83 h 697"/>
                <a:gd name="T108" fmla="*/ 466 w 1065"/>
                <a:gd name="T109" fmla="*/ 88 h 697"/>
                <a:gd name="T110" fmla="*/ 475 w 1065"/>
                <a:gd name="T111" fmla="*/ 57 h 697"/>
                <a:gd name="T112" fmla="*/ 530 w 1065"/>
                <a:gd name="T113" fmla="*/ 40 h 697"/>
                <a:gd name="T114" fmla="*/ 944 w 1065"/>
                <a:gd name="T115" fmla="*/ 161 h 697"/>
                <a:gd name="T116" fmla="*/ 248 w 1065"/>
                <a:gd name="T117" fmla="*/ 287 h 697"/>
                <a:gd name="T118" fmla="*/ 369 w 1065"/>
                <a:gd name="T119" fmla="*/ 311 h 697"/>
                <a:gd name="T120" fmla="*/ 332 w 1065"/>
                <a:gd name="T121" fmla="*/ 263 h 697"/>
                <a:gd name="T122" fmla="*/ 403 w 1065"/>
                <a:gd name="T123" fmla="*/ 257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65" h="697">
                  <a:moveTo>
                    <a:pt x="642" y="8"/>
                  </a:moveTo>
                  <a:cubicBezTo>
                    <a:pt x="642" y="9"/>
                    <a:pt x="644" y="9"/>
                    <a:pt x="646" y="9"/>
                  </a:cubicBezTo>
                  <a:cubicBezTo>
                    <a:pt x="645" y="10"/>
                    <a:pt x="643" y="10"/>
                    <a:pt x="642" y="10"/>
                  </a:cubicBezTo>
                  <a:cubicBezTo>
                    <a:pt x="645" y="13"/>
                    <a:pt x="648" y="12"/>
                    <a:pt x="652" y="11"/>
                  </a:cubicBezTo>
                  <a:cubicBezTo>
                    <a:pt x="655" y="10"/>
                    <a:pt x="658" y="9"/>
                    <a:pt x="662" y="10"/>
                  </a:cubicBezTo>
                  <a:cubicBezTo>
                    <a:pt x="664" y="13"/>
                    <a:pt x="668" y="15"/>
                    <a:pt x="672" y="16"/>
                  </a:cubicBezTo>
                  <a:cubicBezTo>
                    <a:pt x="672" y="18"/>
                    <a:pt x="672" y="20"/>
                    <a:pt x="672" y="21"/>
                  </a:cubicBezTo>
                  <a:cubicBezTo>
                    <a:pt x="672" y="23"/>
                    <a:pt x="675" y="23"/>
                    <a:pt x="675" y="25"/>
                  </a:cubicBezTo>
                  <a:cubicBezTo>
                    <a:pt x="672" y="25"/>
                    <a:pt x="672" y="27"/>
                    <a:pt x="672" y="29"/>
                  </a:cubicBezTo>
                  <a:cubicBezTo>
                    <a:pt x="671" y="28"/>
                    <a:pt x="669" y="28"/>
                    <a:pt x="667" y="28"/>
                  </a:cubicBezTo>
                  <a:cubicBezTo>
                    <a:pt x="665" y="28"/>
                    <a:pt x="667" y="30"/>
                    <a:pt x="666" y="30"/>
                  </a:cubicBezTo>
                  <a:cubicBezTo>
                    <a:pt x="665" y="30"/>
                    <a:pt x="665" y="30"/>
                    <a:pt x="665" y="30"/>
                  </a:cubicBezTo>
                  <a:cubicBezTo>
                    <a:pt x="664" y="29"/>
                    <a:pt x="664" y="29"/>
                    <a:pt x="663" y="29"/>
                  </a:cubicBezTo>
                  <a:cubicBezTo>
                    <a:pt x="662" y="29"/>
                    <a:pt x="659" y="31"/>
                    <a:pt x="656" y="30"/>
                  </a:cubicBezTo>
                  <a:cubicBezTo>
                    <a:pt x="654" y="30"/>
                    <a:pt x="655" y="32"/>
                    <a:pt x="654" y="33"/>
                  </a:cubicBezTo>
                  <a:cubicBezTo>
                    <a:pt x="652" y="33"/>
                    <a:pt x="652" y="33"/>
                    <a:pt x="652" y="33"/>
                  </a:cubicBezTo>
                  <a:cubicBezTo>
                    <a:pt x="651" y="34"/>
                    <a:pt x="654" y="35"/>
                    <a:pt x="652" y="38"/>
                  </a:cubicBezTo>
                  <a:cubicBezTo>
                    <a:pt x="651" y="35"/>
                    <a:pt x="645" y="38"/>
                    <a:pt x="648" y="39"/>
                  </a:cubicBezTo>
                  <a:cubicBezTo>
                    <a:pt x="645" y="42"/>
                    <a:pt x="641" y="40"/>
                    <a:pt x="638" y="42"/>
                  </a:cubicBezTo>
                  <a:cubicBezTo>
                    <a:pt x="636" y="43"/>
                    <a:pt x="634" y="46"/>
                    <a:pt x="632" y="45"/>
                  </a:cubicBezTo>
                  <a:cubicBezTo>
                    <a:pt x="632" y="47"/>
                    <a:pt x="632" y="49"/>
                    <a:pt x="630" y="49"/>
                  </a:cubicBezTo>
                  <a:cubicBezTo>
                    <a:pt x="631" y="50"/>
                    <a:pt x="631" y="50"/>
                    <a:pt x="632" y="50"/>
                  </a:cubicBezTo>
                  <a:cubicBezTo>
                    <a:pt x="632" y="49"/>
                    <a:pt x="632" y="49"/>
                    <a:pt x="633" y="49"/>
                  </a:cubicBezTo>
                  <a:cubicBezTo>
                    <a:pt x="637" y="49"/>
                    <a:pt x="638" y="46"/>
                    <a:pt x="640" y="45"/>
                  </a:cubicBezTo>
                  <a:cubicBezTo>
                    <a:pt x="642" y="45"/>
                    <a:pt x="642" y="46"/>
                    <a:pt x="643" y="46"/>
                  </a:cubicBezTo>
                  <a:cubicBezTo>
                    <a:pt x="643" y="46"/>
                    <a:pt x="644" y="47"/>
                    <a:pt x="644" y="47"/>
                  </a:cubicBezTo>
                  <a:cubicBezTo>
                    <a:pt x="646" y="46"/>
                    <a:pt x="646" y="45"/>
                    <a:pt x="647" y="44"/>
                  </a:cubicBezTo>
                  <a:cubicBezTo>
                    <a:pt x="649" y="43"/>
                    <a:pt x="653" y="44"/>
                    <a:pt x="656" y="43"/>
                  </a:cubicBezTo>
                  <a:cubicBezTo>
                    <a:pt x="658" y="42"/>
                    <a:pt x="655" y="41"/>
                    <a:pt x="657" y="40"/>
                  </a:cubicBezTo>
                  <a:cubicBezTo>
                    <a:pt x="657" y="40"/>
                    <a:pt x="658" y="40"/>
                    <a:pt x="658" y="40"/>
                  </a:cubicBezTo>
                  <a:cubicBezTo>
                    <a:pt x="659" y="40"/>
                    <a:pt x="659" y="41"/>
                    <a:pt x="659" y="40"/>
                  </a:cubicBezTo>
                  <a:cubicBezTo>
                    <a:pt x="661" y="38"/>
                    <a:pt x="661" y="38"/>
                    <a:pt x="661" y="38"/>
                  </a:cubicBezTo>
                  <a:cubicBezTo>
                    <a:pt x="661" y="38"/>
                    <a:pt x="664" y="39"/>
                    <a:pt x="666" y="39"/>
                  </a:cubicBezTo>
                  <a:cubicBezTo>
                    <a:pt x="669" y="39"/>
                    <a:pt x="669" y="38"/>
                    <a:pt x="672" y="38"/>
                  </a:cubicBezTo>
                  <a:cubicBezTo>
                    <a:pt x="672" y="39"/>
                    <a:pt x="672" y="40"/>
                    <a:pt x="672" y="42"/>
                  </a:cubicBezTo>
                  <a:cubicBezTo>
                    <a:pt x="674" y="40"/>
                    <a:pt x="675" y="41"/>
                    <a:pt x="675" y="43"/>
                  </a:cubicBezTo>
                  <a:cubicBezTo>
                    <a:pt x="678" y="42"/>
                    <a:pt x="683" y="43"/>
                    <a:pt x="688" y="43"/>
                  </a:cubicBezTo>
                  <a:cubicBezTo>
                    <a:pt x="693" y="43"/>
                    <a:pt x="698" y="43"/>
                    <a:pt x="702" y="43"/>
                  </a:cubicBezTo>
                  <a:cubicBezTo>
                    <a:pt x="702" y="48"/>
                    <a:pt x="711" y="44"/>
                    <a:pt x="710" y="50"/>
                  </a:cubicBezTo>
                  <a:cubicBezTo>
                    <a:pt x="711" y="48"/>
                    <a:pt x="713" y="50"/>
                    <a:pt x="715" y="50"/>
                  </a:cubicBezTo>
                  <a:cubicBezTo>
                    <a:pt x="716" y="50"/>
                    <a:pt x="718" y="50"/>
                    <a:pt x="719" y="50"/>
                  </a:cubicBezTo>
                  <a:cubicBezTo>
                    <a:pt x="722" y="50"/>
                    <a:pt x="724" y="50"/>
                    <a:pt x="725" y="50"/>
                  </a:cubicBezTo>
                  <a:cubicBezTo>
                    <a:pt x="728" y="50"/>
                    <a:pt x="725" y="45"/>
                    <a:pt x="728" y="44"/>
                  </a:cubicBezTo>
                  <a:cubicBezTo>
                    <a:pt x="732" y="45"/>
                    <a:pt x="736" y="44"/>
                    <a:pt x="740" y="45"/>
                  </a:cubicBezTo>
                  <a:cubicBezTo>
                    <a:pt x="740" y="47"/>
                    <a:pt x="740" y="47"/>
                    <a:pt x="740" y="47"/>
                  </a:cubicBezTo>
                  <a:cubicBezTo>
                    <a:pt x="741" y="47"/>
                    <a:pt x="742" y="47"/>
                    <a:pt x="743" y="47"/>
                  </a:cubicBezTo>
                  <a:cubicBezTo>
                    <a:pt x="744" y="46"/>
                    <a:pt x="745" y="46"/>
                    <a:pt x="746" y="47"/>
                  </a:cubicBezTo>
                  <a:cubicBezTo>
                    <a:pt x="747" y="47"/>
                    <a:pt x="747" y="49"/>
                    <a:pt x="748" y="49"/>
                  </a:cubicBezTo>
                  <a:cubicBezTo>
                    <a:pt x="749" y="50"/>
                    <a:pt x="750" y="49"/>
                    <a:pt x="751" y="49"/>
                  </a:cubicBezTo>
                  <a:cubicBezTo>
                    <a:pt x="752" y="49"/>
                    <a:pt x="753" y="49"/>
                    <a:pt x="754" y="50"/>
                  </a:cubicBezTo>
                  <a:cubicBezTo>
                    <a:pt x="753" y="53"/>
                    <a:pt x="754" y="56"/>
                    <a:pt x="750" y="55"/>
                  </a:cubicBezTo>
                  <a:cubicBezTo>
                    <a:pt x="750" y="58"/>
                    <a:pt x="752" y="58"/>
                    <a:pt x="755" y="58"/>
                  </a:cubicBezTo>
                  <a:cubicBezTo>
                    <a:pt x="754" y="65"/>
                    <a:pt x="760" y="66"/>
                    <a:pt x="763" y="69"/>
                  </a:cubicBezTo>
                  <a:cubicBezTo>
                    <a:pt x="765" y="68"/>
                    <a:pt x="767" y="67"/>
                    <a:pt x="769" y="66"/>
                  </a:cubicBezTo>
                  <a:cubicBezTo>
                    <a:pt x="770" y="65"/>
                    <a:pt x="769" y="62"/>
                    <a:pt x="770" y="62"/>
                  </a:cubicBezTo>
                  <a:cubicBezTo>
                    <a:pt x="771" y="61"/>
                    <a:pt x="771" y="61"/>
                    <a:pt x="772" y="61"/>
                  </a:cubicBezTo>
                  <a:cubicBezTo>
                    <a:pt x="772" y="62"/>
                    <a:pt x="773" y="62"/>
                    <a:pt x="773" y="60"/>
                  </a:cubicBezTo>
                  <a:cubicBezTo>
                    <a:pt x="776" y="60"/>
                    <a:pt x="775" y="63"/>
                    <a:pt x="777" y="64"/>
                  </a:cubicBezTo>
                  <a:cubicBezTo>
                    <a:pt x="780" y="64"/>
                    <a:pt x="783" y="64"/>
                    <a:pt x="786" y="64"/>
                  </a:cubicBezTo>
                  <a:cubicBezTo>
                    <a:pt x="787" y="63"/>
                    <a:pt x="790" y="64"/>
                    <a:pt x="789" y="60"/>
                  </a:cubicBezTo>
                  <a:cubicBezTo>
                    <a:pt x="791" y="61"/>
                    <a:pt x="793" y="61"/>
                    <a:pt x="795" y="60"/>
                  </a:cubicBezTo>
                  <a:cubicBezTo>
                    <a:pt x="799" y="60"/>
                    <a:pt x="803" y="60"/>
                    <a:pt x="803" y="63"/>
                  </a:cubicBezTo>
                  <a:cubicBezTo>
                    <a:pt x="805" y="63"/>
                    <a:pt x="805" y="62"/>
                    <a:pt x="806" y="62"/>
                  </a:cubicBezTo>
                  <a:cubicBezTo>
                    <a:pt x="807" y="61"/>
                    <a:pt x="808" y="59"/>
                    <a:pt x="811" y="60"/>
                  </a:cubicBezTo>
                  <a:cubicBezTo>
                    <a:pt x="811" y="59"/>
                    <a:pt x="809" y="59"/>
                    <a:pt x="808" y="59"/>
                  </a:cubicBezTo>
                  <a:cubicBezTo>
                    <a:pt x="809" y="58"/>
                    <a:pt x="809" y="56"/>
                    <a:pt x="811" y="55"/>
                  </a:cubicBezTo>
                  <a:cubicBezTo>
                    <a:pt x="812" y="56"/>
                    <a:pt x="813" y="55"/>
                    <a:pt x="814" y="54"/>
                  </a:cubicBezTo>
                  <a:cubicBezTo>
                    <a:pt x="814" y="53"/>
                    <a:pt x="815" y="52"/>
                    <a:pt x="818" y="53"/>
                  </a:cubicBezTo>
                  <a:cubicBezTo>
                    <a:pt x="819" y="53"/>
                    <a:pt x="819" y="53"/>
                    <a:pt x="819" y="52"/>
                  </a:cubicBezTo>
                  <a:cubicBezTo>
                    <a:pt x="819" y="52"/>
                    <a:pt x="818" y="51"/>
                    <a:pt x="818" y="52"/>
                  </a:cubicBezTo>
                  <a:cubicBezTo>
                    <a:pt x="820" y="50"/>
                    <a:pt x="822" y="50"/>
                    <a:pt x="824" y="50"/>
                  </a:cubicBezTo>
                  <a:cubicBezTo>
                    <a:pt x="825" y="51"/>
                    <a:pt x="827" y="51"/>
                    <a:pt x="828" y="50"/>
                  </a:cubicBezTo>
                  <a:cubicBezTo>
                    <a:pt x="828" y="54"/>
                    <a:pt x="830" y="53"/>
                    <a:pt x="831" y="53"/>
                  </a:cubicBezTo>
                  <a:cubicBezTo>
                    <a:pt x="833" y="52"/>
                    <a:pt x="834" y="51"/>
                    <a:pt x="833" y="54"/>
                  </a:cubicBezTo>
                  <a:cubicBezTo>
                    <a:pt x="839" y="55"/>
                    <a:pt x="843" y="54"/>
                    <a:pt x="847" y="53"/>
                  </a:cubicBezTo>
                  <a:cubicBezTo>
                    <a:pt x="848" y="56"/>
                    <a:pt x="842" y="54"/>
                    <a:pt x="844" y="58"/>
                  </a:cubicBezTo>
                  <a:cubicBezTo>
                    <a:pt x="844" y="60"/>
                    <a:pt x="847" y="60"/>
                    <a:pt x="849" y="59"/>
                  </a:cubicBezTo>
                  <a:cubicBezTo>
                    <a:pt x="850" y="59"/>
                    <a:pt x="850" y="59"/>
                    <a:pt x="851" y="59"/>
                  </a:cubicBezTo>
                  <a:cubicBezTo>
                    <a:pt x="856" y="59"/>
                    <a:pt x="860" y="59"/>
                    <a:pt x="864" y="58"/>
                  </a:cubicBezTo>
                  <a:cubicBezTo>
                    <a:pt x="865" y="63"/>
                    <a:pt x="871" y="63"/>
                    <a:pt x="873" y="67"/>
                  </a:cubicBezTo>
                  <a:cubicBezTo>
                    <a:pt x="875" y="66"/>
                    <a:pt x="876" y="68"/>
                    <a:pt x="879" y="68"/>
                  </a:cubicBezTo>
                  <a:cubicBezTo>
                    <a:pt x="883" y="68"/>
                    <a:pt x="887" y="68"/>
                    <a:pt x="890" y="68"/>
                  </a:cubicBezTo>
                  <a:cubicBezTo>
                    <a:pt x="895" y="68"/>
                    <a:pt x="899" y="67"/>
                    <a:pt x="903" y="68"/>
                  </a:cubicBezTo>
                  <a:cubicBezTo>
                    <a:pt x="906" y="69"/>
                    <a:pt x="909" y="72"/>
                    <a:pt x="912" y="71"/>
                  </a:cubicBezTo>
                  <a:cubicBezTo>
                    <a:pt x="911" y="73"/>
                    <a:pt x="913" y="73"/>
                    <a:pt x="914" y="73"/>
                  </a:cubicBezTo>
                  <a:cubicBezTo>
                    <a:pt x="914" y="75"/>
                    <a:pt x="914" y="76"/>
                    <a:pt x="914" y="78"/>
                  </a:cubicBezTo>
                  <a:cubicBezTo>
                    <a:pt x="914" y="79"/>
                    <a:pt x="915" y="79"/>
                    <a:pt x="917" y="79"/>
                  </a:cubicBezTo>
                  <a:cubicBezTo>
                    <a:pt x="918" y="79"/>
                    <a:pt x="919" y="79"/>
                    <a:pt x="919" y="79"/>
                  </a:cubicBezTo>
                  <a:cubicBezTo>
                    <a:pt x="920" y="80"/>
                    <a:pt x="920" y="80"/>
                    <a:pt x="920" y="80"/>
                  </a:cubicBezTo>
                  <a:cubicBezTo>
                    <a:pt x="921" y="79"/>
                    <a:pt x="921" y="79"/>
                    <a:pt x="922" y="79"/>
                  </a:cubicBezTo>
                  <a:cubicBezTo>
                    <a:pt x="922" y="79"/>
                    <a:pt x="922" y="81"/>
                    <a:pt x="923" y="81"/>
                  </a:cubicBezTo>
                  <a:cubicBezTo>
                    <a:pt x="925" y="81"/>
                    <a:pt x="938" y="82"/>
                    <a:pt x="939" y="81"/>
                  </a:cubicBezTo>
                  <a:cubicBezTo>
                    <a:pt x="939" y="79"/>
                    <a:pt x="939" y="79"/>
                    <a:pt x="939" y="79"/>
                  </a:cubicBezTo>
                  <a:cubicBezTo>
                    <a:pt x="940" y="79"/>
                    <a:pt x="941" y="80"/>
                    <a:pt x="941" y="80"/>
                  </a:cubicBezTo>
                  <a:cubicBezTo>
                    <a:pt x="942" y="80"/>
                    <a:pt x="943" y="81"/>
                    <a:pt x="943" y="81"/>
                  </a:cubicBezTo>
                  <a:cubicBezTo>
                    <a:pt x="944" y="80"/>
                    <a:pt x="946" y="78"/>
                    <a:pt x="947" y="81"/>
                  </a:cubicBezTo>
                  <a:cubicBezTo>
                    <a:pt x="949" y="78"/>
                    <a:pt x="953" y="78"/>
                    <a:pt x="957" y="77"/>
                  </a:cubicBezTo>
                  <a:cubicBezTo>
                    <a:pt x="956" y="81"/>
                    <a:pt x="958" y="83"/>
                    <a:pt x="958" y="86"/>
                  </a:cubicBezTo>
                  <a:cubicBezTo>
                    <a:pt x="960" y="86"/>
                    <a:pt x="962" y="86"/>
                    <a:pt x="963" y="86"/>
                  </a:cubicBezTo>
                  <a:cubicBezTo>
                    <a:pt x="965" y="87"/>
                    <a:pt x="967" y="87"/>
                    <a:pt x="970" y="86"/>
                  </a:cubicBezTo>
                  <a:cubicBezTo>
                    <a:pt x="970" y="83"/>
                    <a:pt x="969" y="83"/>
                    <a:pt x="967" y="83"/>
                  </a:cubicBezTo>
                  <a:cubicBezTo>
                    <a:pt x="968" y="82"/>
                    <a:pt x="968" y="80"/>
                    <a:pt x="968" y="78"/>
                  </a:cubicBezTo>
                  <a:cubicBezTo>
                    <a:pt x="971" y="76"/>
                    <a:pt x="979" y="77"/>
                    <a:pt x="981" y="79"/>
                  </a:cubicBezTo>
                  <a:cubicBezTo>
                    <a:pt x="984" y="79"/>
                    <a:pt x="986" y="79"/>
                    <a:pt x="989" y="79"/>
                  </a:cubicBezTo>
                  <a:cubicBezTo>
                    <a:pt x="992" y="79"/>
                    <a:pt x="994" y="79"/>
                    <a:pt x="997" y="79"/>
                  </a:cubicBezTo>
                  <a:cubicBezTo>
                    <a:pt x="999" y="79"/>
                    <a:pt x="1003" y="82"/>
                    <a:pt x="1004" y="79"/>
                  </a:cubicBezTo>
                  <a:cubicBezTo>
                    <a:pt x="1006" y="81"/>
                    <a:pt x="1006" y="82"/>
                    <a:pt x="1010" y="83"/>
                  </a:cubicBezTo>
                  <a:cubicBezTo>
                    <a:pt x="1011" y="83"/>
                    <a:pt x="1012" y="86"/>
                    <a:pt x="1012" y="86"/>
                  </a:cubicBezTo>
                  <a:cubicBezTo>
                    <a:pt x="1013" y="86"/>
                    <a:pt x="1014" y="85"/>
                    <a:pt x="1014" y="84"/>
                  </a:cubicBezTo>
                  <a:cubicBezTo>
                    <a:pt x="1015" y="85"/>
                    <a:pt x="1014" y="86"/>
                    <a:pt x="1015" y="87"/>
                  </a:cubicBezTo>
                  <a:cubicBezTo>
                    <a:pt x="1015" y="87"/>
                    <a:pt x="1016" y="87"/>
                    <a:pt x="1016" y="87"/>
                  </a:cubicBezTo>
                  <a:cubicBezTo>
                    <a:pt x="1017" y="87"/>
                    <a:pt x="1017" y="87"/>
                    <a:pt x="1018" y="87"/>
                  </a:cubicBezTo>
                  <a:cubicBezTo>
                    <a:pt x="1018" y="88"/>
                    <a:pt x="1021" y="88"/>
                    <a:pt x="1024" y="89"/>
                  </a:cubicBezTo>
                  <a:cubicBezTo>
                    <a:pt x="1026" y="90"/>
                    <a:pt x="1029" y="91"/>
                    <a:pt x="1031" y="92"/>
                  </a:cubicBezTo>
                  <a:cubicBezTo>
                    <a:pt x="1032" y="92"/>
                    <a:pt x="1032" y="94"/>
                    <a:pt x="1033" y="94"/>
                  </a:cubicBezTo>
                  <a:cubicBezTo>
                    <a:pt x="1033" y="95"/>
                    <a:pt x="1033" y="94"/>
                    <a:pt x="1034" y="94"/>
                  </a:cubicBezTo>
                  <a:cubicBezTo>
                    <a:pt x="1034" y="94"/>
                    <a:pt x="1035" y="94"/>
                    <a:pt x="1035" y="94"/>
                  </a:cubicBezTo>
                  <a:cubicBezTo>
                    <a:pt x="1036" y="95"/>
                    <a:pt x="1035" y="97"/>
                    <a:pt x="1035" y="97"/>
                  </a:cubicBezTo>
                  <a:cubicBezTo>
                    <a:pt x="1035" y="97"/>
                    <a:pt x="1036" y="97"/>
                    <a:pt x="1036" y="97"/>
                  </a:cubicBezTo>
                  <a:cubicBezTo>
                    <a:pt x="1037" y="97"/>
                    <a:pt x="1038" y="97"/>
                    <a:pt x="1038" y="97"/>
                  </a:cubicBezTo>
                  <a:cubicBezTo>
                    <a:pt x="1039" y="98"/>
                    <a:pt x="1036" y="102"/>
                    <a:pt x="1042" y="101"/>
                  </a:cubicBezTo>
                  <a:cubicBezTo>
                    <a:pt x="1042" y="104"/>
                    <a:pt x="1042" y="107"/>
                    <a:pt x="1042" y="110"/>
                  </a:cubicBezTo>
                  <a:cubicBezTo>
                    <a:pt x="1046" y="109"/>
                    <a:pt x="1050" y="108"/>
                    <a:pt x="1050" y="105"/>
                  </a:cubicBezTo>
                  <a:cubicBezTo>
                    <a:pt x="1054" y="106"/>
                    <a:pt x="1059" y="106"/>
                    <a:pt x="1062" y="107"/>
                  </a:cubicBezTo>
                  <a:cubicBezTo>
                    <a:pt x="1062" y="110"/>
                    <a:pt x="1062" y="110"/>
                    <a:pt x="1062" y="110"/>
                  </a:cubicBezTo>
                  <a:cubicBezTo>
                    <a:pt x="1062" y="110"/>
                    <a:pt x="1063" y="110"/>
                    <a:pt x="1064" y="110"/>
                  </a:cubicBezTo>
                  <a:cubicBezTo>
                    <a:pt x="1064" y="109"/>
                    <a:pt x="1065" y="109"/>
                    <a:pt x="1065" y="110"/>
                  </a:cubicBezTo>
                  <a:cubicBezTo>
                    <a:pt x="1065" y="111"/>
                    <a:pt x="1063" y="111"/>
                    <a:pt x="1063" y="113"/>
                  </a:cubicBezTo>
                  <a:cubicBezTo>
                    <a:pt x="1061" y="114"/>
                    <a:pt x="1061" y="112"/>
                    <a:pt x="1059" y="112"/>
                  </a:cubicBezTo>
                  <a:cubicBezTo>
                    <a:pt x="1058" y="113"/>
                    <a:pt x="1058" y="115"/>
                    <a:pt x="1055" y="115"/>
                  </a:cubicBezTo>
                  <a:cubicBezTo>
                    <a:pt x="1056" y="117"/>
                    <a:pt x="1059" y="116"/>
                    <a:pt x="1058" y="120"/>
                  </a:cubicBezTo>
                  <a:cubicBezTo>
                    <a:pt x="1053" y="116"/>
                    <a:pt x="1057" y="122"/>
                    <a:pt x="1054" y="122"/>
                  </a:cubicBezTo>
                  <a:cubicBezTo>
                    <a:pt x="1053" y="122"/>
                    <a:pt x="1052" y="124"/>
                    <a:pt x="1052" y="125"/>
                  </a:cubicBezTo>
                  <a:cubicBezTo>
                    <a:pt x="1050" y="124"/>
                    <a:pt x="1049" y="124"/>
                    <a:pt x="1048" y="123"/>
                  </a:cubicBezTo>
                  <a:cubicBezTo>
                    <a:pt x="1047" y="123"/>
                    <a:pt x="1046" y="121"/>
                    <a:pt x="1045" y="121"/>
                  </a:cubicBezTo>
                  <a:cubicBezTo>
                    <a:pt x="1043" y="120"/>
                    <a:pt x="1042" y="120"/>
                    <a:pt x="1040" y="120"/>
                  </a:cubicBezTo>
                  <a:cubicBezTo>
                    <a:pt x="1039" y="119"/>
                    <a:pt x="1038" y="117"/>
                    <a:pt x="1038" y="117"/>
                  </a:cubicBezTo>
                  <a:cubicBezTo>
                    <a:pt x="1037" y="117"/>
                    <a:pt x="1036" y="117"/>
                    <a:pt x="1035" y="117"/>
                  </a:cubicBezTo>
                  <a:cubicBezTo>
                    <a:pt x="1034" y="117"/>
                    <a:pt x="1033" y="117"/>
                    <a:pt x="1033" y="117"/>
                  </a:cubicBezTo>
                  <a:cubicBezTo>
                    <a:pt x="1032" y="117"/>
                    <a:pt x="1033" y="116"/>
                    <a:pt x="1031" y="116"/>
                  </a:cubicBezTo>
                  <a:cubicBezTo>
                    <a:pt x="1030" y="116"/>
                    <a:pt x="1028" y="111"/>
                    <a:pt x="1026" y="115"/>
                  </a:cubicBezTo>
                  <a:cubicBezTo>
                    <a:pt x="1025" y="114"/>
                    <a:pt x="1025" y="112"/>
                    <a:pt x="1025" y="111"/>
                  </a:cubicBezTo>
                  <a:cubicBezTo>
                    <a:pt x="1023" y="111"/>
                    <a:pt x="1020" y="111"/>
                    <a:pt x="1018" y="111"/>
                  </a:cubicBezTo>
                  <a:cubicBezTo>
                    <a:pt x="1015" y="111"/>
                    <a:pt x="1018" y="114"/>
                    <a:pt x="1018" y="113"/>
                  </a:cubicBezTo>
                  <a:cubicBezTo>
                    <a:pt x="1017" y="115"/>
                    <a:pt x="1015" y="115"/>
                    <a:pt x="1015" y="118"/>
                  </a:cubicBezTo>
                  <a:cubicBezTo>
                    <a:pt x="1013" y="118"/>
                    <a:pt x="1011" y="119"/>
                    <a:pt x="1010" y="120"/>
                  </a:cubicBezTo>
                  <a:cubicBezTo>
                    <a:pt x="1008" y="121"/>
                    <a:pt x="1006" y="122"/>
                    <a:pt x="1002" y="121"/>
                  </a:cubicBezTo>
                  <a:cubicBezTo>
                    <a:pt x="1001" y="122"/>
                    <a:pt x="1001" y="124"/>
                    <a:pt x="999" y="123"/>
                  </a:cubicBezTo>
                  <a:cubicBezTo>
                    <a:pt x="999" y="125"/>
                    <a:pt x="1000" y="125"/>
                    <a:pt x="1002" y="125"/>
                  </a:cubicBezTo>
                  <a:cubicBezTo>
                    <a:pt x="1003" y="125"/>
                    <a:pt x="1003" y="125"/>
                    <a:pt x="1004" y="125"/>
                  </a:cubicBezTo>
                  <a:cubicBezTo>
                    <a:pt x="1005" y="125"/>
                    <a:pt x="1006" y="127"/>
                    <a:pt x="1007" y="127"/>
                  </a:cubicBezTo>
                  <a:cubicBezTo>
                    <a:pt x="1006" y="131"/>
                    <a:pt x="1006" y="130"/>
                    <a:pt x="1009" y="132"/>
                  </a:cubicBezTo>
                  <a:cubicBezTo>
                    <a:pt x="1010" y="135"/>
                    <a:pt x="1013" y="135"/>
                    <a:pt x="1015" y="137"/>
                  </a:cubicBezTo>
                  <a:cubicBezTo>
                    <a:pt x="1011" y="141"/>
                    <a:pt x="1011" y="141"/>
                    <a:pt x="1011" y="141"/>
                  </a:cubicBezTo>
                  <a:cubicBezTo>
                    <a:pt x="1009" y="141"/>
                    <a:pt x="1009" y="141"/>
                    <a:pt x="1008" y="140"/>
                  </a:cubicBezTo>
                  <a:cubicBezTo>
                    <a:pt x="1007" y="139"/>
                    <a:pt x="1007" y="138"/>
                    <a:pt x="1006" y="138"/>
                  </a:cubicBezTo>
                  <a:cubicBezTo>
                    <a:pt x="1007" y="138"/>
                    <a:pt x="1008" y="141"/>
                    <a:pt x="1006" y="141"/>
                  </a:cubicBezTo>
                  <a:cubicBezTo>
                    <a:pt x="1003" y="141"/>
                    <a:pt x="996" y="141"/>
                    <a:pt x="992" y="142"/>
                  </a:cubicBezTo>
                  <a:cubicBezTo>
                    <a:pt x="990" y="143"/>
                    <a:pt x="985" y="145"/>
                    <a:pt x="986" y="147"/>
                  </a:cubicBezTo>
                  <a:cubicBezTo>
                    <a:pt x="980" y="146"/>
                    <a:pt x="980" y="150"/>
                    <a:pt x="976" y="151"/>
                  </a:cubicBezTo>
                  <a:cubicBezTo>
                    <a:pt x="975" y="152"/>
                    <a:pt x="974" y="153"/>
                    <a:pt x="973" y="154"/>
                  </a:cubicBezTo>
                  <a:cubicBezTo>
                    <a:pt x="972" y="154"/>
                    <a:pt x="971" y="156"/>
                    <a:pt x="970" y="156"/>
                  </a:cubicBezTo>
                  <a:cubicBezTo>
                    <a:pt x="968" y="156"/>
                    <a:pt x="967" y="158"/>
                    <a:pt x="967" y="159"/>
                  </a:cubicBezTo>
                  <a:cubicBezTo>
                    <a:pt x="966" y="158"/>
                    <a:pt x="964" y="158"/>
                    <a:pt x="962" y="159"/>
                  </a:cubicBezTo>
                  <a:cubicBezTo>
                    <a:pt x="959" y="159"/>
                    <a:pt x="956" y="159"/>
                    <a:pt x="954" y="157"/>
                  </a:cubicBezTo>
                  <a:cubicBezTo>
                    <a:pt x="953" y="159"/>
                    <a:pt x="950" y="158"/>
                    <a:pt x="951" y="161"/>
                  </a:cubicBezTo>
                  <a:cubicBezTo>
                    <a:pt x="944" y="162"/>
                    <a:pt x="943" y="162"/>
                    <a:pt x="936" y="161"/>
                  </a:cubicBezTo>
                  <a:cubicBezTo>
                    <a:pt x="935" y="161"/>
                    <a:pt x="934" y="162"/>
                    <a:pt x="933" y="162"/>
                  </a:cubicBezTo>
                  <a:cubicBezTo>
                    <a:pt x="932" y="163"/>
                    <a:pt x="929" y="164"/>
                    <a:pt x="929" y="166"/>
                  </a:cubicBezTo>
                  <a:cubicBezTo>
                    <a:pt x="929" y="170"/>
                    <a:pt x="923" y="168"/>
                    <a:pt x="924" y="174"/>
                  </a:cubicBezTo>
                  <a:cubicBezTo>
                    <a:pt x="924" y="178"/>
                    <a:pt x="927" y="177"/>
                    <a:pt x="929" y="179"/>
                  </a:cubicBezTo>
                  <a:cubicBezTo>
                    <a:pt x="929" y="182"/>
                    <a:pt x="928" y="185"/>
                    <a:pt x="924" y="185"/>
                  </a:cubicBezTo>
                  <a:cubicBezTo>
                    <a:pt x="925" y="188"/>
                    <a:pt x="924" y="189"/>
                    <a:pt x="922" y="189"/>
                  </a:cubicBezTo>
                  <a:cubicBezTo>
                    <a:pt x="922" y="190"/>
                    <a:pt x="922" y="192"/>
                    <a:pt x="922" y="194"/>
                  </a:cubicBezTo>
                  <a:cubicBezTo>
                    <a:pt x="922" y="195"/>
                    <a:pt x="922" y="195"/>
                    <a:pt x="923" y="194"/>
                  </a:cubicBezTo>
                  <a:cubicBezTo>
                    <a:pt x="924" y="194"/>
                    <a:pt x="924" y="194"/>
                    <a:pt x="924" y="195"/>
                  </a:cubicBezTo>
                  <a:cubicBezTo>
                    <a:pt x="925" y="198"/>
                    <a:pt x="922" y="197"/>
                    <a:pt x="922" y="198"/>
                  </a:cubicBezTo>
                  <a:cubicBezTo>
                    <a:pt x="921" y="198"/>
                    <a:pt x="921" y="201"/>
                    <a:pt x="920" y="201"/>
                  </a:cubicBezTo>
                  <a:cubicBezTo>
                    <a:pt x="919" y="202"/>
                    <a:pt x="916" y="202"/>
                    <a:pt x="914" y="203"/>
                  </a:cubicBezTo>
                  <a:cubicBezTo>
                    <a:pt x="914" y="204"/>
                    <a:pt x="915" y="207"/>
                    <a:pt x="914" y="208"/>
                  </a:cubicBezTo>
                  <a:cubicBezTo>
                    <a:pt x="913" y="209"/>
                    <a:pt x="913" y="205"/>
                    <a:pt x="913" y="205"/>
                  </a:cubicBezTo>
                  <a:cubicBezTo>
                    <a:pt x="912" y="205"/>
                    <a:pt x="909" y="206"/>
                    <a:pt x="912" y="211"/>
                  </a:cubicBezTo>
                  <a:cubicBezTo>
                    <a:pt x="909" y="210"/>
                    <a:pt x="910" y="213"/>
                    <a:pt x="909" y="214"/>
                  </a:cubicBezTo>
                  <a:cubicBezTo>
                    <a:pt x="909" y="214"/>
                    <a:pt x="908" y="214"/>
                    <a:pt x="908" y="214"/>
                  </a:cubicBezTo>
                  <a:cubicBezTo>
                    <a:pt x="907" y="214"/>
                    <a:pt x="907" y="214"/>
                    <a:pt x="907" y="214"/>
                  </a:cubicBezTo>
                  <a:cubicBezTo>
                    <a:pt x="906" y="215"/>
                    <a:pt x="906" y="218"/>
                    <a:pt x="904" y="217"/>
                  </a:cubicBezTo>
                  <a:cubicBezTo>
                    <a:pt x="904" y="219"/>
                    <a:pt x="903" y="219"/>
                    <a:pt x="903" y="222"/>
                  </a:cubicBezTo>
                  <a:cubicBezTo>
                    <a:pt x="902" y="222"/>
                    <a:pt x="902" y="222"/>
                    <a:pt x="901" y="222"/>
                  </a:cubicBezTo>
                  <a:cubicBezTo>
                    <a:pt x="900" y="221"/>
                    <a:pt x="898" y="221"/>
                    <a:pt x="898" y="223"/>
                  </a:cubicBezTo>
                  <a:cubicBezTo>
                    <a:pt x="896" y="222"/>
                    <a:pt x="898" y="221"/>
                    <a:pt x="898" y="219"/>
                  </a:cubicBezTo>
                  <a:cubicBezTo>
                    <a:pt x="898" y="219"/>
                    <a:pt x="897" y="218"/>
                    <a:pt x="896" y="218"/>
                  </a:cubicBezTo>
                  <a:cubicBezTo>
                    <a:pt x="896" y="217"/>
                    <a:pt x="897" y="216"/>
                    <a:pt x="896" y="215"/>
                  </a:cubicBezTo>
                  <a:cubicBezTo>
                    <a:pt x="896" y="215"/>
                    <a:pt x="895" y="213"/>
                    <a:pt x="894" y="213"/>
                  </a:cubicBezTo>
                  <a:cubicBezTo>
                    <a:pt x="893" y="212"/>
                    <a:pt x="893" y="211"/>
                    <a:pt x="891" y="211"/>
                  </a:cubicBezTo>
                  <a:cubicBezTo>
                    <a:pt x="893" y="210"/>
                    <a:pt x="893" y="206"/>
                    <a:pt x="893" y="204"/>
                  </a:cubicBezTo>
                  <a:cubicBezTo>
                    <a:pt x="893" y="202"/>
                    <a:pt x="892" y="202"/>
                    <a:pt x="891" y="200"/>
                  </a:cubicBezTo>
                  <a:cubicBezTo>
                    <a:pt x="891" y="195"/>
                    <a:pt x="893" y="190"/>
                    <a:pt x="891" y="186"/>
                  </a:cubicBezTo>
                  <a:cubicBezTo>
                    <a:pt x="896" y="190"/>
                    <a:pt x="892" y="184"/>
                    <a:pt x="894" y="181"/>
                  </a:cubicBezTo>
                  <a:cubicBezTo>
                    <a:pt x="894" y="181"/>
                    <a:pt x="894" y="182"/>
                    <a:pt x="895" y="182"/>
                  </a:cubicBezTo>
                  <a:cubicBezTo>
                    <a:pt x="895" y="183"/>
                    <a:pt x="896" y="184"/>
                    <a:pt x="896" y="183"/>
                  </a:cubicBezTo>
                  <a:cubicBezTo>
                    <a:pt x="897" y="182"/>
                    <a:pt x="896" y="181"/>
                    <a:pt x="896" y="180"/>
                  </a:cubicBezTo>
                  <a:cubicBezTo>
                    <a:pt x="898" y="178"/>
                    <a:pt x="903" y="175"/>
                    <a:pt x="904" y="174"/>
                  </a:cubicBezTo>
                  <a:cubicBezTo>
                    <a:pt x="904" y="174"/>
                    <a:pt x="906" y="173"/>
                    <a:pt x="905" y="172"/>
                  </a:cubicBezTo>
                  <a:cubicBezTo>
                    <a:pt x="903" y="171"/>
                    <a:pt x="906" y="172"/>
                    <a:pt x="908" y="171"/>
                  </a:cubicBezTo>
                  <a:cubicBezTo>
                    <a:pt x="910" y="170"/>
                    <a:pt x="911" y="168"/>
                    <a:pt x="910" y="165"/>
                  </a:cubicBezTo>
                  <a:cubicBezTo>
                    <a:pt x="911" y="165"/>
                    <a:pt x="915" y="163"/>
                    <a:pt x="914" y="162"/>
                  </a:cubicBezTo>
                  <a:cubicBezTo>
                    <a:pt x="913" y="162"/>
                    <a:pt x="913" y="162"/>
                    <a:pt x="913" y="162"/>
                  </a:cubicBezTo>
                  <a:cubicBezTo>
                    <a:pt x="914" y="160"/>
                    <a:pt x="914" y="160"/>
                    <a:pt x="914" y="160"/>
                  </a:cubicBezTo>
                  <a:cubicBezTo>
                    <a:pt x="915" y="160"/>
                    <a:pt x="915" y="160"/>
                    <a:pt x="915" y="160"/>
                  </a:cubicBezTo>
                  <a:cubicBezTo>
                    <a:pt x="916" y="161"/>
                    <a:pt x="917" y="161"/>
                    <a:pt x="917" y="157"/>
                  </a:cubicBezTo>
                  <a:cubicBezTo>
                    <a:pt x="919" y="157"/>
                    <a:pt x="921" y="157"/>
                    <a:pt x="923" y="156"/>
                  </a:cubicBezTo>
                  <a:cubicBezTo>
                    <a:pt x="924" y="156"/>
                    <a:pt x="924" y="154"/>
                    <a:pt x="924" y="154"/>
                  </a:cubicBezTo>
                  <a:cubicBezTo>
                    <a:pt x="925" y="153"/>
                    <a:pt x="925" y="154"/>
                    <a:pt x="925" y="154"/>
                  </a:cubicBezTo>
                  <a:cubicBezTo>
                    <a:pt x="926" y="154"/>
                    <a:pt x="926" y="154"/>
                    <a:pt x="927" y="154"/>
                  </a:cubicBezTo>
                  <a:cubicBezTo>
                    <a:pt x="927" y="153"/>
                    <a:pt x="929" y="152"/>
                    <a:pt x="929" y="151"/>
                  </a:cubicBezTo>
                  <a:cubicBezTo>
                    <a:pt x="930" y="150"/>
                    <a:pt x="930" y="151"/>
                    <a:pt x="931" y="150"/>
                  </a:cubicBezTo>
                  <a:cubicBezTo>
                    <a:pt x="931" y="148"/>
                    <a:pt x="932" y="145"/>
                    <a:pt x="934" y="147"/>
                  </a:cubicBezTo>
                  <a:cubicBezTo>
                    <a:pt x="934" y="145"/>
                    <a:pt x="934" y="143"/>
                    <a:pt x="934" y="141"/>
                  </a:cubicBezTo>
                  <a:cubicBezTo>
                    <a:pt x="931" y="141"/>
                    <a:pt x="929" y="141"/>
                    <a:pt x="928" y="142"/>
                  </a:cubicBezTo>
                  <a:cubicBezTo>
                    <a:pt x="927" y="143"/>
                    <a:pt x="926" y="144"/>
                    <a:pt x="925" y="145"/>
                  </a:cubicBezTo>
                  <a:cubicBezTo>
                    <a:pt x="925" y="145"/>
                    <a:pt x="924" y="145"/>
                    <a:pt x="924" y="146"/>
                  </a:cubicBezTo>
                  <a:cubicBezTo>
                    <a:pt x="924" y="148"/>
                    <a:pt x="919" y="148"/>
                    <a:pt x="919" y="151"/>
                  </a:cubicBezTo>
                  <a:cubicBezTo>
                    <a:pt x="917" y="151"/>
                    <a:pt x="915" y="151"/>
                    <a:pt x="915" y="154"/>
                  </a:cubicBezTo>
                  <a:cubicBezTo>
                    <a:pt x="914" y="154"/>
                    <a:pt x="915" y="152"/>
                    <a:pt x="914" y="151"/>
                  </a:cubicBezTo>
                  <a:cubicBezTo>
                    <a:pt x="912" y="151"/>
                    <a:pt x="912" y="151"/>
                    <a:pt x="912" y="151"/>
                  </a:cubicBezTo>
                  <a:cubicBezTo>
                    <a:pt x="911" y="150"/>
                    <a:pt x="912" y="148"/>
                    <a:pt x="912" y="147"/>
                  </a:cubicBezTo>
                  <a:cubicBezTo>
                    <a:pt x="909" y="148"/>
                    <a:pt x="907" y="147"/>
                    <a:pt x="905" y="147"/>
                  </a:cubicBezTo>
                  <a:cubicBezTo>
                    <a:pt x="903" y="147"/>
                    <a:pt x="901" y="147"/>
                    <a:pt x="899" y="147"/>
                  </a:cubicBezTo>
                  <a:cubicBezTo>
                    <a:pt x="897" y="148"/>
                    <a:pt x="899" y="149"/>
                    <a:pt x="898" y="150"/>
                  </a:cubicBezTo>
                  <a:cubicBezTo>
                    <a:pt x="896" y="151"/>
                    <a:pt x="894" y="150"/>
                    <a:pt x="893" y="151"/>
                  </a:cubicBezTo>
                  <a:cubicBezTo>
                    <a:pt x="891" y="152"/>
                    <a:pt x="890" y="153"/>
                    <a:pt x="889" y="155"/>
                  </a:cubicBezTo>
                  <a:cubicBezTo>
                    <a:pt x="888" y="156"/>
                    <a:pt x="887" y="158"/>
                    <a:pt x="885" y="157"/>
                  </a:cubicBezTo>
                  <a:cubicBezTo>
                    <a:pt x="884" y="161"/>
                    <a:pt x="887" y="161"/>
                    <a:pt x="886" y="164"/>
                  </a:cubicBezTo>
                  <a:cubicBezTo>
                    <a:pt x="885" y="164"/>
                    <a:pt x="884" y="165"/>
                    <a:pt x="884" y="167"/>
                  </a:cubicBezTo>
                  <a:cubicBezTo>
                    <a:pt x="881" y="167"/>
                    <a:pt x="880" y="167"/>
                    <a:pt x="878" y="168"/>
                  </a:cubicBezTo>
                  <a:cubicBezTo>
                    <a:pt x="876" y="169"/>
                    <a:pt x="875" y="169"/>
                    <a:pt x="873" y="169"/>
                  </a:cubicBezTo>
                  <a:cubicBezTo>
                    <a:pt x="871" y="167"/>
                    <a:pt x="872" y="167"/>
                    <a:pt x="873" y="165"/>
                  </a:cubicBezTo>
                  <a:cubicBezTo>
                    <a:pt x="870" y="165"/>
                    <a:pt x="870" y="164"/>
                    <a:pt x="870" y="162"/>
                  </a:cubicBezTo>
                  <a:cubicBezTo>
                    <a:pt x="869" y="162"/>
                    <a:pt x="869" y="162"/>
                    <a:pt x="868" y="162"/>
                  </a:cubicBezTo>
                  <a:cubicBezTo>
                    <a:pt x="867" y="162"/>
                    <a:pt x="865" y="163"/>
                    <a:pt x="865" y="161"/>
                  </a:cubicBezTo>
                  <a:cubicBezTo>
                    <a:pt x="859" y="164"/>
                    <a:pt x="852" y="166"/>
                    <a:pt x="844" y="167"/>
                  </a:cubicBezTo>
                  <a:cubicBezTo>
                    <a:pt x="843" y="165"/>
                    <a:pt x="840" y="166"/>
                    <a:pt x="841" y="162"/>
                  </a:cubicBezTo>
                  <a:cubicBezTo>
                    <a:pt x="839" y="162"/>
                    <a:pt x="838" y="162"/>
                    <a:pt x="836" y="162"/>
                  </a:cubicBezTo>
                  <a:cubicBezTo>
                    <a:pt x="831" y="164"/>
                    <a:pt x="826" y="165"/>
                    <a:pt x="822" y="167"/>
                  </a:cubicBezTo>
                  <a:cubicBezTo>
                    <a:pt x="819" y="169"/>
                    <a:pt x="816" y="173"/>
                    <a:pt x="812" y="174"/>
                  </a:cubicBezTo>
                  <a:cubicBezTo>
                    <a:pt x="812" y="176"/>
                    <a:pt x="812" y="178"/>
                    <a:pt x="809" y="177"/>
                  </a:cubicBezTo>
                  <a:cubicBezTo>
                    <a:pt x="811" y="181"/>
                    <a:pt x="808" y="181"/>
                    <a:pt x="808" y="184"/>
                  </a:cubicBezTo>
                  <a:cubicBezTo>
                    <a:pt x="807" y="183"/>
                    <a:pt x="806" y="184"/>
                    <a:pt x="804" y="186"/>
                  </a:cubicBezTo>
                  <a:cubicBezTo>
                    <a:pt x="803" y="187"/>
                    <a:pt x="803" y="188"/>
                    <a:pt x="802" y="188"/>
                  </a:cubicBezTo>
                  <a:cubicBezTo>
                    <a:pt x="799" y="185"/>
                    <a:pt x="802" y="189"/>
                    <a:pt x="798" y="189"/>
                  </a:cubicBezTo>
                  <a:cubicBezTo>
                    <a:pt x="796" y="189"/>
                    <a:pt x="796" y="189"/>
                    <a:pt x="796" y="191"/>
                  </a:cubicBezTo>
                  <a:cubicBezTo>
                    <a:pt x="792" y="190"/>
                    <a:pt x="791" y="192"/>
                    <a:pt x="790" y="193"/>
                  </a:cubicBezTo>
                  <a:cubicBezTo>
                    <a:pt x="790" y="194"/>
                    <a:pt x="789" y="195"/>
                    <a:pt x="787" y="195"/>
                  </a:cubicBezTo>
                  <a:cubicBezTo>
                    <a:pt x="788" y="196"/>
                    <a:pt x="791" y="202"/>
                    <a:pt x="792" y="199"/>
                  </a:cubicBezTo>
                  <a:cubicBezTo>
                    <a:pt x="794" y="199"/>
                    <a:pt x="793" y="202"/>
                    <a:pt x="793" y="204"/>
                  </a:cubicBezTo>
                  <a:cubicBezTo>
                    <a:pt x="795" y="203"/>
                    <a:pt x="797" y="205"/>
                    <a:pt x="797" y="205"/>
                  </a:cubicBezTo>
                  <a:cubicBezTo>
                    <a:pt x="797" y="205"/>
                    <a:pt x="798" y="205"/>
                    <a:pt x="799" y="204"/>
                  </a:cubicBezTo>
                  <a:cubicBezTo>
                    <a:pt x="800" y="204"/>
                    <a:pt x="801" y="204"/>
                    <a:pt x="802" y="204"/>
                  </a:cubicBezTo>
                  <a:cubicBezTo>
                    <a:pt x="802" y="204"/>
                    <a:pt x="804" y="205"/>
                    <a:pt x="803" y="205"/>
                  </a:cubicBezTo>
                  <a:cubicBezTo>
                    <a:pt x="805" y="205"/>
                    <a:pt x="806" y="201"/>
                    <a:pt x="807" y="204"/>
                  </a:cubicBezTo>
                  <a:cubicBezTo>
                    <a:pt x="808" y="204"/>
                    <a:pt x="808" y="202"/>
                    <a:pt x="808" y="201"/>
                  </a:cubicBezTo>
                  <a:cubicBezTo>
                    <a:pt x="810" y="202"/>
                    <a:pt x="810" y="211"/>
                    <a:pt x="813" y="206"/>
                  </a:cubicBezTo>
                  <a:cubicBezTo>
                    <a:pt x="815" y="206"/>
                    <a:pt x="815" y="207"/>
                    <a:pt x="815" y="208"/>
                  </a:cubicBezTo>
                  <a:cubicBezTo>
                    <a:pt x="815" y="210"/>
                    <a:pt x="815" y="211"/>
                    <a:pt x="817" y="210"/>
                  </a:cubicBezTo>
                  <a:cubicBezTo>
                    <a:pt x="817" y="212"/>
                    <a:pt x="815" y="211"/>
                    <a:pt x="815" y="211"/>
                  </a:cubicBezTo>
                  <a:cubicBezTo>
                    <a:pt x="814" y="212"/>
                    <a:pt x="816" y="215"/>
                    <a:pt x="816" y="217"/>
                  </a:cubicBezTo>
                  <a:cubicBezTo>
                    <a:pt x="816" y="217"/>
                    <a:pt x="815" y="217"/>
                    <a:pt x="815" y="218"/>
                  </a:cubicBezTo>
                  <a:cubicBezTo>
                    <a:pt x="814" y="219"/>
                    <a:pt x="813" y="219"/>
                    <a:pt x="813" y="220"/>
                  </a:cubicBezTo>
                  <a:cubicBezTo>
                    <a:pt x="813" y="224"/>
                    <a:pt x="815" y="232"/>
                    <a:pt x="811" y="228"/>
                  </a:cubicBezTo>
                  <a:cubicBezTo>
                    <a:pt x="812" y="239"/>
                    <a:pt x="807" y="244"/>
                    <a:pt x="804" y="252"/>
                  </a:cubicBezTo>
                  <a:cubicBezTo>
                    <a:pt x="803" y="253"/>
                    <a:pt x="802" y="252"/>
                    <a:pt x="801" y="252"/>
                  </a:cubicBezTo>
                  <a:cubicBezTo>
                    <a:pt x="800" y="253"/>
                    <a:pt x="801" y="255"/>
                    <a:pt x="801" y="256"/>
                  </a:cubicBezTo>
                  <a:cubicBezTo>
                    <a:pt x="800" y="257"/>
                    <a:pt x="798" y="256"/>
                    <a:pt x="797" y="257"/>
                  </a:cubicBezTo>
                  <a:cubicBezTo>
                    <a:pt x="796" y="257"/>
                    <a:pt x="797" y="259"/>
                    <a:pt x="797" y="259"/>
                  </a:cubicBezTo>
                  <a:cubicBezTo>
                    <a:pt x="797" y="259"/>
                    <a:pt x="796" y="259"/>
                    <a:pt x="796" y="259"/>
                  </a:cubicBezTo>
                  <a:cubicBezTo>
                    <a:pt x="795" y="259"/>
                    <a:pt x="795" y="259"/>
                    <a:pt x="794" y="259"/>
                  </a:cubicBezTo>
                  <a:cubicBezTo>
                    <a:pt x="794" y="260"/>
                    <a:pt x="795" y="261"/>
                    <a:pt x="796" y="261"/>
                  </a:cubicBezTo>
                  <a:cubicBezTo>
                    <a:pt x="795" y="262"/>
                    <a:pt x="793" y="262"/>
                    <a:pt x="792" y="263"/>
                  </a:cubicBezTo>
                  <a:cubicBezTo>
                    <a:pt x="791" y="264"/>
                    <a:pt x="791" y="266"/>
                    <a:pt x="791" y="267"/>
                  </a:cubicBezTo>
                  <a:cubicBezTo>
                    <a:pt x="790" y="268"/>
                    <a:pt x="788" y="267"/>
                    <a:pt x="787" y="268"/>
                  </a:cubicBezTo>
                  <a:cubicBezTo>
                    <a:pt x="786" y="269"/>
                    <a:pt x="786" y="271"/>
                    <a:pt x="786" y="272"/>
                  </a:cubicBezTo>
                  <a:cubicBezTo>
                    <a:pt x="785" y="272"/>
                    <a:pt x="785" y="272"/>
                    <a:pt x="784" y="272"/>
                  </a:cubicBezTo>
                  <a:cubicBezTo>
                    <a:pt x="784" y="272"/>
                    <a:pt x="783" y="272"/>
                    <a:pt x="783" y="272"/>
                  </a:cubicBezTo>
                  <a:cubicBezTo>
                    <a:pt x="783" y="272"/>
                    <a:pt x="783" y="275"/>
                    <a:pt x="782" y="274"/>
                  </a:cubicBezTo>
                  <a:cubicBezTo>
                    <a:pt x="781" y="273"/>
                    <a:pt x="780" y="273"/>
                    <a:pt x="779" y="277"/>
                  </a:cubicBezTo>
                  <a:cubicBezTo>
                    <a:pt x="773" y="278"/>
                    <a:pt x="773" y="277"/>
                    <a:pt x="767" y="277"/>
                  </a:cubicBezTo>
                  <a:cubicBezTo>
                    <a:pt x="766" y="278"/>
                    <a:pt x="761" y="280"/>
                    <a:pt x="764" y="281"/>
                  </a:cubicBezTo>
                  <a:cubicBezTo>
                    <a:pt x="765" y="283"/>
                    <a:pt x="756" y="281"/>
                    <a:pt x="760" y="283"/>
                  </a:cubicBezTo>
                  <a:cubicBezTo>
                    <a:pt x="760" y="285"/>
                    <a:pt x="758" y="284"/>
                    <a:pt x="758" y="283"/>
                  </a:cubicBezTo>
                  <a:cubicBezTo>
                    <a:pt x="755" y="286"/>
                    <a:pt x="756" y="289"/>
                    <a:pt x="757" y="293"/>
                  </a:cubicBezTo>
                  <a:cubicBezTo>
                    <a:pt x="753" y="294"/>
                    <a:pt x="754" y="294"/>
                    <a:pt x="750" y="293"/>
                  </a:cubicBezTo>
                  <a:cubicBezTo>
                    <a:pt x="752" y="295"/>
                    <a:pt x="751" y="296"/>
                    <a:pt x="749" y="296"/>
                  </a:cubicBezTo>
                  <a:cubicBezTo>
                    <a:pt x="749" y="298"/>
                    <a:pt x="750" y="309"/>
                    <a:pt x="751" y="306"/>
                  </a:cubicBezTo>
                  <a:cubicBezTo>
                    <a:pt x="754" y="306"/>
                    <a:pt x="752" y="316"/>
                    <a:pt x="755" y="316"/>
                  </a:cubicBezTo>
                  <a:cubicBezTo>
                    <a:pt x="758" y="316"/>
                    <a:pt x="755" y="320"/>
                    <a:pt x="758" y="321"/>
                  </a:cubicBezTo>
                  <a:cubicBezTo>
                    <a:pt x="757" y="321"/>
                    <a:pt x="757" y="323"/>
                    <a:pt x="757" y="323"/>
                  </a:cubicBezTo>
                  <a:cubicBezTo>
                    <a:pt x="755" y="324"/>
                    <a:pt x="754" y="322"/>
                    <a:pt x="754" y="322"/>
                  </a:cubicBezTo>
                  <a:cubicBezTo>
                    <a:pt x="753" y="323"/>
                    <a:pt x="754" y="324"/>
                    <a:pt x="753" y="325"/>
                  </a:cubicBezTo>
                  <a:cubicBezTo>
                    <a:pt x="752" y="325"/>
                    <a:pt x="751" y="325"/>
                    <a:pt x="751" y="325"/>
                  </a:cubicBezTo>
                  <a:cubicBezTo>
                    <a:pt x="750" y="325"/>
                    <a:pt x="749" y="325"/>
                    <a:pt x="749" y="325"/>
                  </a:cubicBezTo>
                  <a:cubicBezTo>
                    <a:pt x="746" y="326"/>
                    <a:pt x="743" y="328"/>
                    <a:pt x="740" y="326"/>
                  </a:cubicBezTo>
                  <a:cubicBezTo>
                    <a:pt x="740" y="323"/>
                    <a:pt x="741" y="323"/>
                    <a:pt x="741" y="321"/>
                  </a:cubicBezTo>
                  <a:cubicBezTo>
                    <a:pt x="742" y="318"/>
                    <a:pt x="740" y="314"/>
                    <a:pt x="743" y="313"/>
                  </a:cubicBezTo>
                  <a:cubicBezTo>
                    <a:pt x="742" y="311"/>
                    <a:pt x="739" y="312"/>
                    <a:pt x="740" y="308"/>
                  </a:cubicBezTo>
                  <a:cubicBezTo>
                    <a:pt x="739" y="308"/>
                    <a:pt x="738" y="308"/>
                    <a:pt x="737" y="308"/>
                  </a:cubicBezTo>
                  <a:cubicBezTo>
                    <a:pt x="736" y="308"/>
                    <a:pt x="734" y="308"/>
                    <a:pt x="733" y="306"/>
                  </a:cubicBezTo>
                  <a:cubicBezTo>
                    <a:pt x="732" y="302"/>
                    <a:pt x="737" y="304"/>
                    <a:pt x="735" y="300"/>
                  </a:cubicBezTo>
                  <a:cubicBezTo>
                    <a:pt x="735" y="298"/>
                    <a:pt x="734" y="299"/>
                    <a:pt x="734" y="300"/>
                  </a:cubicBezTo>
                  <a:cubicBezTo>
                    <a:pt x="732" y="299"/>
                    <a:pt x="732" y="298"/>
                    <a:pt x="731" y="297"/>
                  </a:cubicBezTo>
                  <a:cubicBezTo>
                    <a:pt x="730" y="296"/>
                    <a:pt x="729" y="296"/>
                    <a:pt x="729" y="295"/>
                  </a:cubicBezTo>
                  <a:cubicBezTo>
                    <a:pt x="728" y="295"/>
                    <a:pt x="727" y="296"/>
                    <a:pt x="725" y="296"/>
                  </a:cubicBezTo>
                  <a:cubicBezTo>
                    <a:pt x="724" y="296"/>
                    <a:pt x="724" y="297"/>
                    <a:pt x="725" y="297"/>
                  </a:cubicBezTo>
                  <a:cubicBezTo>
                    <a:pt x="725" y="299"/>
                    <a:pt x="724" y="298"/>
                    <a:pt x="724" y="298"/>
                  </a:cubicBezTo>
                  <a:cubicBezTo>
                    <a:pt x="723" y="297"/>
                    <a:pt x="722" y="297"/>
                    <a:pt x="722" y="300"/>
                  </a:cubicBezTo>
                  <a:cubicBezTo>
                    <a:pt x="721" y="298"/>
                    <a:pt x="720" y="299"/>
                    <a:pt x="719" y="300"/>
                  </a:cubicBezTo>
                  <a:cubicBezTo>
                    <a:pt x="718" y="300"/>
                    <a:pt x="717" y="301"/>
                    <a:pt x="715" y="300"/>
                  </a:cubicBezTo>
                  <a:cubicBezTo>
                    <a:pt x="718" y="297"/>
                    <a:pt x="715" y="295"/>
                    <a:pt x="719" y="292"/>
                  </a:cubicBezTo>
                  <a:cubicBezTo>
                    <a:pt x="721" y="291"/>
                    <a:pt x="712" y="291"/>
                    <a:pt x="712" y="293"/>
                  </a:cubicBezTo>
                  <a:cubicBezTo>
                    <a:pt x="712" y="296"/>
                    <a:pt x="711" y="292"/>
                    <a:pt x="711" y="292"/>
                  </a:cubicBezTo>
                  <a:cubicBezTo>
                    <a:pt x="709" y="292"/>
                    <a:pt x="710" y="296"/>
                    <a:pt x="707" y="296"/>
                  </a:cubicBezTo>
                  <a:cubicBezTo>
                    <a:pt x="707" y="296"/>
                    <a:pt x="704" y="298"/>
                    <a:pt x="704" y="298"/>
                  </a:cubicBezTo>
                  <a:cubicBezTo>
                    <a:pt x="703" y="299"/>
                    <a:pt x="702" y="299"/>
                    <a:pt x="702" y="301"/>
                  </a:cubicBezTo>
                  <a:cubicBezTo>
                    <a:pt x="697" y="300"/>
                    <a:pt x="698" y="300"/>
                    <a:pt x="693" y="301"/>
                  </a:cubicBezTo>
                  <a:cubicBezTo>
                    <a:pt x="695" y="301"/>
                    <a:pt x="694" y="304"/>
                    <a:pt x="695" y="305"/>
                  </a:cubicBezTo>
                  <a:cubicBezTo>
                    <a:pt x="695" y="305"/>
                    <a:pt x="696" y="305"/>
                    <a:pt x="697" y="305"/>
                  </a:cubicBezTo>
                  <a:cubicBezTo>
                    <a:pt x="697" y="304"/>
                    <a:pt x="698" y="304"/>
                    <a:pt x="698" y="305"/>
                  </a:cubicBezTo>
                  <a:cubicBezTo>
                    <a:pt x="699" y="305"/>
                    <a:pt x="698" y="307"/>
                    <a:pt x="698" y="307"/>
                  </a:cubicBezTo>
                  <a:cubicBezTo>
                    <a:pt x="699" y="307"/>
                    <a:pt x="700" y="307"/>
                    <a:pt x="700" y="307"/>
                  </a:cubicBezTo>
                  <a:cubicBezTo>
                    <a:pt x="701" y="307"/>
                    <a:pt x="702" y="307"/>
                    <a:pt x="702" y="307"/>
                  </a:cubicBezTo>
                  <a:cubicBezTo>
                    <a:pt x="703" y="307"/>
                    <a:pt x="702" y="309"/>
                    <a:pt x="702" y="310"/>
                  </a:cubicBezTo>
                  <a:cubicBezTo>
                    <a:pt x="703" y="310"/>
                    <a:pt x="705" y="310"/>
                    <a:pt x="706" y="311"/>
                  </a:cubicBezTo>
                  <a:cubicBezTo>
                    <a:pt x="707" y="311"/>
                    <a:pt x="707" y="308"/>
                    <a:pt x="709" y="308"/>
                  </a:cubicBezTo>
                  <a:cubicBezTo>
                    <a:pt x="714" y="308"/>
                    <a:pt x="717" y="309"/>
                    <a:pt x="717" y="313"/>
                  </a:cubicBezTo>
                  <a:cubicBezTo>
                    <a:pt x="716" y="315"/>
                    <a:pt x="713" y="315"/>
                    <a:pt x="711" y="313"/>
                  </a:cubicBezTo>
                  <a:cubicBezTo>
                    <a:pt x="710" y="315"/>
                    <a:pt x="709" y="317"/>
                    <a:pt x="710" y="320"/>
                  </a:cubicBezTo>
                  <a:cubicBezTo>
                    <a:pt x="708" y="319"/>
                    <a:pt x="707" y="321"/>
                    <a:pt x="709" y="321"/>
                  </a:cubicBezTo>
                  <a:cubicBezTo>
                    <a:pt x="708" y="322"/>
                    <a:pt x="707" y="322"/>
                    <a:pt x="705" y="322"/>
                  </a:cubicBezTo>
                  <a:cubicBezTo>
                    <a:pt x="705" y="322"/>
                    <a:pt x="704" y="322"/>
                    <a:pt x="704" y="322"/>
                  </a:cubicBezTo>
                  <a:cubicBezTo>
                    <a:pt x="705" y="327"/>
                    <a:pt x="710" y="328"/>
                    <a:pt x="710" y="335"/>
                  </a:cubicBezTo>
                  <a:cubicBezTo>
                    <a:pt x="713" y="331"/>
                    <a:pt x="711" y="334"/>
                    <a:pt x="714" y="336"/>
                  </a:cubicBezTo>
                  <a:cubicBezTo>
                    <a:pt x="713" y="341"/>
                    <a:pt x="715" y="347"/>
                    <a:pt x="712" y="350"/>
                  </a:cubicBezTo>
                  <a:cubicBezTo>
                    <a:pt x="715" y="353"/>
                    <a:pt x="715" y="357"/>
                    <a:pt x="715" y="362"/>
                  </a:cubicBezTo>
                  <a:cubicBezTo>
                    <a:pt x="713" y="361"/>
                    <a:pt x="712" y="363"/>
                    <a:pt x="712" y="364"/>
                  </a:cubicBezTo>
                  <a:cubicBezTo>
                    <a:pt x="712" y="366"/>
                    <a:pt x="712" y="367"/>
                    <a:pt x="711" y="366"/>
                  </a:cubicBezTo>
                  <a:cubicBezTo>
                    <a:pt x="709" y="365"/>
                    <a:pt x="711" y="366"/>
                    <a:pt x="710" y="367"/>
                  </a:cubicBezTo>
                  <a:cubicBezTo>
                    <a:pt x="709" y="369"/>
                    <a:pt x="706" y="368"/>
                    <a:pt x="707" y="373"/>
                  </a:cubicBezTo>
                  <a:cubicBezTo>
                    <a:pt x="705" y="372"/>
                    <a:pt x="705" y="373"/>
                    <a:pt x="705" y="374"/>
                  </a:cubicBezTo>
                  <a:cubicBezTo>
                    <a:pt x="705" y="375"/>
                    <a:pt x="704" y="376"/>
                    <a:pt x="702" y="375"/>
                  </a:cubicBezTo>
                  <a:cubicBezTo>
                    <a:pt x="706" y="378"/>
                    <a:pt x="697" y="380"/>
                    <a:pt x="698" y="381"/>
                  </a:cubicBezTo>
                  <a:cubicBezTo>
                    <a:pt x="701" y="384"/>
                    <a:pt x="698" y="382"/>
                    <a:pt x="696" y="384"/>
                  </a:cubicBezTo>
                  <a:cubicBezTo>
                    <a:pt x="695" y="385"/>
                    <a:pt x="696" y="387"/>
                    <a:pt x="695" y="388"/>
                  </a:cubicBezTo>
                  <a:cubicBezTo>
                    <a:pt x="695" y="388"/>
                    <a:pt x="694" y="388"/>
                    <a:pt x="693" y="388"/>
                  </a:cubicBezTo>
                  <a:cubicBezTo>
                    <a:pt x="693" y="388"/>
                    <a:pt x="692" y="387"/>
                    <a:pt x="692" y="388"/>
                  </a:cubicBezTo>
                  <a:cubicBezTo>
                    <a:pt x="692" y="388"/>
                    <a:pt x="693" y="390"/>
                    <a:pt x="692" y="390"/>
                  </a:cubicBezTo>
                  <a:cubicBezTo>
                    <a:pt x="692" y="391"/>
                    <a:pt x="691" y="391"/>
                    <a:pt x="690" y="391"/>
                  </a:cubicBezTo>
                  <a:cubicBezTo>
                    <a:pt x="689" y="390"/>
                    <a:pt x="688" y="390"/>
                    <a:pt x="688" y="393"/>
                  </a:cubicBezTo>
                  <a:cubicBezTo>
                    <a:pt x="681" y="393"/>
                    <a:pt x="682" y="394"/>
                    <a:pt x="673" y="393"/>
                  </a:cubicBezTo>
                  <a:cubicBezTo>
                    <a:pt x="672" y="393"/>
                    <a:pt x="672" y="395"/>
                    <a:pt x="672" y="396"/>
                  </a:cubicBezTo>
                  <a:cubicBezTo>
                    <a:pt x="670" y="395"/>
                    <a:pt x="668" y="396"/>
                    <a:pt x="667" y="397"/>
                  </a:cubicBezTo>
                  <a:cubicBezTo>
                    <a:pt x="666" y="398"/>
                    <a:pt x="665" y="399"/>
                    <a:pt x="664" y="399"/>
                  </a:cubicBezTo>
                  <a:cubicBezTo>
                    <a:pt x="663" y="398"/>
                    <a:pt x="663" y="398"/>
                    <a:pt x="662" y="399"/>
                  </a:cubicBezTo>
                  <a:cubicBezTo>
                    <a:pt x="662" y="400"/>
                    <a:pt x="661" y="400"/>
                    <a:pt x="659" y="400"/>
                  </a:cubicBezTo>
                  <a:cubicBezTo>
                    <a:pt x="657" y="401"/>
                    <a:pt x="661" y="402"/>
                    <a:pt x="658" y="403"/>
                  </a:cubicBezTo>
                  <a:cubicBezTo>
                    <a:pt x="655" y="406"/>
                    <a:pt x="654" y="400"/>
                    <a:pt x="651" y="400"/>
                  </a:cubicBezTo>
                  <a:cubicBezTo>
                    <a:pt x="648" y="400"/>
                    <a:pt x="647" y="400"/>
                    <a:pt x="646" y="401"/>
                  </a:cubicBezTo>
                  <a:cubicBezTo>
                    <a:pt x="645" y="401"/>
                    <a:pt x="644" y="401"/>
                    <a:pt x="643" y="401"/>
                  </a:cubicBezTo>
                  <a:cubicBezTo>
                    <a:pt x="641" y="402"/>
                    <a:pt x="641" y="404"/>
                    <a:pt x="640" y="406"/>
                  </a:cubicBezTo>
                  <a:cubicBezTo>
                    <a:pt x="636" y="405"/>
                    <a:pt x="637" y="408"/>
                    <a:pt x="634" y="409"/>
                  </a:cubicBezTo>
                  <a:cubicBezTo>
                    <a:pt x="633" y="412"/>
                    <a:pt x="637" y="411"/>
                    <a:pt x="637" y="414"/>
                  </a:cubicBezTo>
                  <a:cubicBezTo>
                    <a:pt x="637" y="415"/>
                    <a:pt x="637" y="416"/>
                    <a:pt x="638" y="417"/>
                  </a:cubicBezTo>
                  <a:cubicBezTo>
                    <a:pt x="640" y="417"/>
                    <a:pt x="638" y="418"/>
                    <a:pt x="639" y="419"/>
                  </a:cubicBezTo>
                  <a:cubicBezTo>
                    <a:pt x="640" y="420"/>
                    <a:pt x="642" y="419"/>
                    <a:pt x="643" y="420"/>
                  </a:cubicBezTo>
                  <a:cubicBezTo>
                    <a:pt x="643" y="421"/>
                    <a:pt x="643" y="422"/>
                    <a:pt x="643" y="423"/>
                  </a:cubicBezTo>
                  <a:cubicBezTo>
                    <a:pt x="643" y="423"/>
                    <a:pt x="644" y="423"/>
                    <a:pt x="644" y="423"/>
                  </a:cubicBezTo>
                  <a:cubicBezTo>
                    <a:pt x="645" y="423"/>
                    <a:pt x="645" y="423"/>
                    <a:pt x="646" y="423"/>
                  </a:cubicBezTo>
                  <a:cubicBezTo>
                    <a:pt x="646" y="424"/>
                    <a:pt x="647" y="427"/>
                    <a:pt x="648" y="429"/>
                  </a:cubicBezTo>
                  <a:cubicBezTo>
                    <a:pt x="649" y="431"/>
                    <a:pt x="652" y="433"/>
                    <a:pt x="652" y="433"/>
                  </a:cubicBezTo>
                  <a:cubicBezTo>
                    <a:pt x="652" y="434"/>
                    <a:pt x="652" y="436"/>
                    <a:pt x="652" y="438"/>
                  </a:cubicBezTo>
                  <a:cubicBezTo>
                    <a:pt x="652" y="440"/>
                    <a:pt x="653" y="441"/>
                    <a:pt x="653" y="443"/>
                  </a:cubicBezTo>
                  <a:cubicBezTo>
                    <a:pt x="653" y="445"/>
                    <a:pt x="652" y="445"/>
                    <a:pt x="652" y="447"/>
                  </a:cubicBezTo>
                  <a:cubicBezTo>
                    <a:pt x="651" y="449"/>
                    <a:pt x="653" y="452"/>
                    <a:pt x="649" y="449"/>
                  </a:cubicBezTo>
                  <a:cubicBezTo>
                    <a:pt x="651" y="454"/>
                    <a:pt x="646" y="452"/>
                    <a:pt x="647" y="456"/>
                  </a:cubicBezTo>
                  <a:cubicBezTo>
                    <a:pt x="644" y="455"/>
                    <a:pt x="643" y="456"/>
                    <a:pt x="642" y="457"/>
                  </a:cubicBezTo>
                  <a:cubicBezTo>
                    <a:pt x="641" y="457"/>
                    <a:pt x="641" y="458"/>
                    <a:pt x="639" y="458"/>
                  </a:cubicBezTo>
                  <a:cubicBezTo>
                    <a:pt x="638" y="458"/>
                    <a:pt x="639" y="460"/>
                    <a:pt x="638" y="461"/>
                  </a:cubicBezTo>
                  <a:cubicBezTo>
                    <a:pt x="638" y="461"/>
                    <a:pt x="634" y="461"/>
                    <a:pt x="635" y="462"/>
                  </a:cubicBezTo>
                  <a:cubicBezTo>
                    <a:pt x="637" y="463"/>
                    <a:pt x="636" y="462"/>
                    <a:pt x="635" y="463"/>
                  </a:cubicBezTo>
                  <a:cubicBezTo>
                    <a:pt x="634" y="464"/>
                    <a:pt x="634" y="466"/>
                    <a:pt x="632" y="466"/>
                  </a:cubicBezTo>
                  <a:cubicBezTo>
                    <a:pt x="632" y="462"/>
                    <a:pt x="632" y="462"/>
                    <a:pt x="631" y="463"/>
                  </a:cubicBezTo>
                  <a:cubicBezTo>
                    <a:pt x="630" y="463"/>
                    <a:pt x="629" y="463"/>
                    <a:pt x="629" y="462"/>
                  </a:cubicBezTo>
                  <a:cubicBezTo>
                    <a:pt x="629" y="461"/>
                    <a:pt x="628" y="458"/>
                    <a:pt x="627" y="457"/>
                  </a:cubicBezTo>
                  <a:cubicBezTo>
                    <a:pt x="626" y="457"/>
                    <a:pt x="626" y="457"/>
                    <a:pt x="625" y="457"/>
                  </a:cubicBezTo>
                  <a:cubicBezTo>
                    <a:pt x="625" y="457"/>
                    <a:pt x="624" y="457"/>
                    <a:pt x="624" y="457"/>
                  </a:cubicBezTo>
                  <a:cubicBezTo>
                    <a:pt x="624" y="456"/>
                    <a:pt x="625" y="455"/>
                    <a:pt x="624" y="454"/>
                  </a:cubicBezTo>
                  <a:cubicBezTo>
                    <a:pt x="623" y="454"/>
                    <a:pt x="620" y="454"/>
                    <a:pt x="619" y="453"/>
                  </a:cubicBezTo>
                  <a:cubicBezTo>
                    <a:pt x="619" y="453"/>
                    <a:pt x="619" y="451"/>
                    <a:pt x="619" y="451"/>
                  </a:cubicBezTo>
                  <a:cubicBezTo>
                    <a:pt x="619" y="450"/>
                    <a:pt x="618" y="450"/>
                    <a:pt x="617" y="451"/>
                  </a:cubicBezTo>
                  <a:cubicBezTo>
                    <a:pt x="616" y="451"/>
                    <a:pt x="616" y="451"/>
                    <a:pt x="615" y="451"/>
                  </a:cubicBezTo>
                  <a:cubicBezTo>
                    <a:pt x="614" y="451"/>
                    <a:pt x="615" y="447"/>
                    <a:pt x="614" y="447"/>
                  </a:cubicBezTo>
                  <a:cubicBezTo>
                    <a:pt x="613" y="446"/>
                    <a:pt x="612" y="448"/>
                    <a:pt x="613" y="448"/>
                  </a:cubicBezTo>
                  <a:cubicBezTo>
                    <a:pt x="610" y="446"/>
                    <a:pt x="612" y="445"/>
                    <a:pt x="609" y="443"/>
                  </a:cubicBezTo>
                  <a:cubicBezTo>
                    <a:pt x="605" y="442"/>
                    <a:pt x="606" y="447"/>
                    <a:pt x="605" y="449"/>
                  </a:cubicBezTo>
                  <a:cubicBezTo>
                    <a:pt x="605" y="450"/>
                    <a:pt x="603" y="450"/>
                    <a:pt x="603" y="451"/>
                  </a:cubicBezTo>
                  <a:cubicBezTo>
                    <a:pt x="602" y="453"/>
                    <a:pt x="604" y="456"/>
                    <a:pt x="601" y="458"/>
                  </a:cubicBezTo>
                  <a:cubicBezTo>
                    <a:pt x="602" y="459"/>
                    <a:pt x="603" y="460"/>
                    <a:pt x="603" y="462"/>
                  </a:cubicBezTo>
                  <a:cubicBezTo>
                    <a:pt x="603" y="463"/>
                    <a:pt x="605" y="465"/>
                    <a:pt x="605" y="463"/>
                  </a:cubicBezTo>
                  <a:cubicBezTo>
                    <a:pt x="608" y="466"/>
                    <a:pt x="607" y="468"/>
                    <a:pt x="606" y="472"/>
                  </a:cubicBezTo>
                  <a:cubicBezTo>
                    <a:pt x="607" y="473"/>
                    <a:pt x="608" y="473"/>
                    <a:pt x="608" y="474"/>
                  </a:cubicBezTo>
                  <a:cubicBezTo>
                    <a:pt x="609" y="475"/>
                    <a:pt x="609" y="476"/>
                    <a:pt x="610" y="477"/>
                  </a:cubicBezTo>
                  <a:cubicBezTo>
                    <a:pt x="612" y="478"/>
                    <a:pt x="614" y="479"/>
                    <a:pt x="617" y="481"/>
                  </a:cubicBezTo>
                  <a:cubicBezTo>
                    <a:pt x="617" y="481"/>
                    <a:pt x="616" y="482"/>
                    <a:pt x="618" y="482"/>
                  </a:cubicBezTo>
                  <a:cubicBezTo>
                    <a:pt x="619" y="482"/>
                    <a:pt x="619" y="484"/>
                    <a:pt x="619" y="485"/>
                  </a:cubicBezTo>
                  <a:cubicBezTo>
                    <a:pt x="619" y="485"/>
                    <a:pt x="620" y="485"/>
                    <a:pt x="620" y="485"/>
                  </a:cubicBezTo>
                  <a:cubicBezTo>
                    <a:pt x="621" y="485"/>
                    <a:pt x="621" y="485"/>
                    <a:pt x="622" y="486"/>
                  </a:cubicBezTo>
                  <a:cubicBezTo>
                    <a:pt x="622" y="487"/>
                    <a:pt x="621" y="489"/>
                    <a:pt x="622" y="491"/>
                  </a:cubicBezTo>
                  <a:cubicBezTo>
                    <a:pt x="622" y="491"/>
                    <a:pt x="624" y="493"/>
                    <a:pt x="624" y="493"/>
                  </a:cubicBezTo>
                  <a:cubicBezTo>
                    <a:pt x="624" y="494"/>
                    <a:pt x="621" y="498"/>
                    <a:pt x="625" y="498"/>
                  </a:cubicBezTo>
                  <a:cubicBezTo>
                    <a:pt x="625" y="501"/>
                    <a:pt x="622" y="500"/>
                    <a:pt x="620" y="500"/>
                  </a:cubicBezTo>
                  <a:cubicBezTo>
                    <a:pt x="619" y="499"/>
                    <a:pt x="615" y="499"/>
                    <a:pt x="614" y="498"/>
                  </a:cubicBezTo>
                  <a:cubicBezTo>
                    <a:pt x="614" y="499"/>
                    <a:pt x="614" y="498"/>
                    <a:pt x="615" y="497"/>
                  </a:cubicBezTo>
                  <a:cubicBezTo>
                    <a:pt x="615" y="496"/>
                    <a:pt x="614" y="494"/>
                    <a:pt x="613" y="497"/>
                  </a:cubicBezTo>
                  <a:cubicBezTo>
                    <a:pt x="610" y="496"/>
                    <a:pt x="611" y="493"/>
                    <a:pt x="610" y="491"/>
                  </a:cubicBezTo>
                  <a:cubicBezTo>
                    <a:pt x="609" y="489"/>
                    <a:pt x="608" y="489"/>
                    <a:pt x="606" y="487"/>
                  </a:cubicBezTo>
                  <a:cubicBezTo>
                    <a:pt x="606" y="485"/>
                    <a:pt x="606" y="483"/>
                    <a:pt x="608" y="483"/>
                  </a:cubicBezTo>
                  <a:cubicBezTo>
                    <a:pt x="606" y="481"/>
                    <a:pt x="605" y="477"/>
                    <a:pt x="601" y="476"/>
                  </a:cubicBezTo>
                  <a:cubicBezTo>
                    <a:pt x="602" y="474"/>
                    <a:pt x="599" y="472"/>
                    <a:pt x="601" y="472"/>
                  </a:cubicBezTo>
                  <a:cubicBezTo>
                    <a:pt x="600" y="471"/>
                    <a:pt x="599" y="470"/>
                    <a:pt x="598" y="469"/>
                  </a:cubicBezTo>
                  <a:cubicBezTo>
                    <a:pt x="598" y="468"/>
                    <a:pt x="598" y="466"/>
                    <a:pt x="596" y="466"/>
                  </a:cubicBezTo>
                  <a:cubicBezTo>
                    <a:pt x="596" y="463"/>
                    <a:pt x="597" y="462"/>
                    <a:pt x="598" y="461"/>
                  </a:cubicBezTo>
                  <a:cubicBezTo>
                    <a:pt x="598" y="458"/>
                    <a:pt x="597" y="457"/>
                    <a:pt x="595" y="457"/>
                  </a:cubicBezTo>
                  <a:cubicBezTo>
                    <a:pt x="596" y="456"/>
                    <a:pt x="597" y="455"/>
                    <a:pt x="595" y="454"/>
                  </a:cubicBezTo>
                  <a:cubicBezTo>
                    <a:pt x="595" y="453"/>
                    <a:pt x="597" y="453"/>
                    <a:pt x="599" y="453"/>
                  </a:cubicBezTo>
                  <a:cubicBezTo>
                    <a:pt x="599" y="453"/>
                    <a:pt x="600" y="453"/>
                    <a:pt x="600" y="453"/>
                  </a:cubicBezTo>
                  <a:cubicBezTo>
                    <a:pt x="600" y="452"/>
                    <a:pt x="599" y="452"/>
                    <a:pt x="599" y="451"/>
                  </a:cubicBezTo>
                  <a:cubicBezTo>
                    <a:pt x="599" y="450"/>
                    <a:pt x="600" y="449"/>
                    <a:pt x="600" y="448"/>
                  </a:cubicBezTo>
                  <a:cubicBezTo>
                    <a:pt x="600" y="446"/>
                    <a:pt x="598" y="444"/>
                    <a:pt x="598" y="442"/>
                  </a:cubicBezTo>
                  <a:cubicBezTo>
                    <a:pt x="597" y="439"/>
                    <a:pt x="598" y="436"/>
                    <a:pt x="598" y="434"/>
                  </a:cubicBezTo>
                  <a:cubicBezTo>
                    <a:pt x="597" y="433"/>
                    <a:pt x="596" y="433"/>
                    <a:pt x="595" y="432"/>
                  </a:cubicBezTo>
                  <a:cubicBezTo>
                    <a:pt x="594" y="430"/>
                    <a:pt x="595" y="429"/>
                    <a:pt x="594" y="428"/>
                  </a:cubicBezTo>
                  <a:cubicBezTo>
                    <a:pt x="593" y="426"/>
                    <a:pt x="592" y="424"/>
                    <a:pt x="590" y="423"/>
                  </a:cubicBezTo>
                  <a:cubicBezTo>
                    <a:pt x="588" y="423"/>
                    <a:pt x="588" y="423"/>
                    <a:pt x="587" y="424"/>
                  </a:cubicBezTo>
                  <a:cubicBezTo>
                    <a:pt x="587" y="425"/>
                    <a:pt x="587" y="426"/>
                    <a:pt x="585" y="424"/>
                  </a:cubicBezTo>
                  <a:cubicBezTo>
                    <a:pt x="583" y="424"/>
                    <a:pt x="584" y="427"/>
                    <a:pt x="584" y="428"/>
                  </a:cubicBezTo>
                  <a:cubicBezTo>
                    <a:pt x="584" y="428"/>
                    <a:pt x="583" y="428"/>
                    <a:pt x="582" y="428"/>
                  </a:cubicBezTo>
                  <a:cubicBezTo>
                    <a:pt x="582" y="428"/>
                    <a:pt x="581" y="428"/>
                    <a:pt x="581" y="428"/>
                  </a:cubicBezTo>
                  <a:cubicBezTo>
                    <a:pt x="581" y="429"/>
                    <a:pt x="582" y="431"/>
                    <a:pt x="580" y="430"/>
                  </a:cubicBezTo>
                  <a:cubicBezTo>
                    <a:pt x="577" y="431"/>
                    <a:pt x="577" y="430"/>
                    <a:pt x="576" y="427"/>
                  </a:cubicBezTo>
                  <a:cubicBezTo>
                    <a:pt x="576" y="426"/>
                    <a:pt x="575" y="426"/>
                    <a:pt x="575" y="425"/>
                  </a:cubicBezTo>
                  <a:cubicBezTo>
                    <a:pt x="574" y="423"/>
                    <a:pt x="576" y="424"/>
                    <a:pt x="576" y="423"/>
                  </a:cubicBezTo>
                  <a:cubicBezTo>
                    <a:pt x="576" y="422"/>
                    <a:pt x="573" y="416"/>
                    <a:pt x="576" y="414"/>
                  </a:cubicBezTo>
                  <a:cubicBezTo>
                    <a:pt x="575" y="413"/>
                    <a:pt x="573" y="412"/>
                    <a:pt x="574" y="406"/>
                  </a:cubicBezTo>
                  <a:cubicBezTo>
                    <a:pt x="572" y="407"/>
                    <a:pt x="573" y="408"/>
                    <a:pt x="572" y="409"/>
                  </a:cubicBezTo>
                  <a:cubicBezTo>
                    <a:pt x="570" y="408"/>
                    <a:pt x="572" y="404"/>
                    <a:pt x="570" y="401"/>
                  </a:cubicBezTo>
                  <a:cubicBezTo>
                    <a:pt x="569" y="400"/>
                    <a:pt x="568" y="400"/>
                    <a:pt x="567" y="399"/>
                  </a:cubicBezTo>
                  <a:cubicBezTo>
                    <a:pt x="567" y="398"/>
                    <a:pt x="567" y="397"/>
                    <a:pt x="566" y="396"/>
                  </a:cubicBezTo>
                  <a:cubicBezTo>
                    <a:pt x="565" y="395"/>
                    <a:pt x="561" y="396"/>
                    <a:pt x="562" y="393"/>
                  </a:cubicBezTo>
                  <a:cubicBezTo>
                    <a:pt x="558" y="392"/>
                    <a:pt x="557" y="395"/>
                    <a:pt x="555" y="396"/>
                  </a:cubicBezTo>
                  <a:cubicBezTo>
                    <a:pt x="553" y="396"/>
                    <a:pt x="551" y="396"/>
                    <a:pt x="551" y="398"/>
                  </a:cubicBezTo>
                  <a:cubicBezTo>
                    <a:pt x="548" y="398"/>
                    <a:pt x="545" y="398"/>
                    <a:pt x="542" y="398"/>
                  </a:cubicBezTo>
                  <a:cubicBezTo>
                    <a:pt x="542" y="399"/>
                    <a:pt x="540" y="399"/>
                    <a:pt x="540" y="400"/>
                  </a:cubicBezTo>
                  <a:cubicBezTo>
                    <a:pt x="539" y="401"/>
                    <a:pt x="538" y="400"/>
                    <a:pt x="538" y="401"/>
                  </a:cubicBezTo>
                  <a:cubicBezTo>
                    <a:pt x="538" y="403"/>
                    <a:pt x="535" y="403"/>
                    <a:pt x="535" y="404"/>
                  </a:cubicBezTo>
                  <a:cubicBezTo>
                    <a:pt x="532" y="406"/>
                    <a:pt x="529" y="411"/>
                    <a:pt x="524" y="413"/>
                  </a:cubicBezTo>
                  <a:cubicBezTo>
                    <a:pt x="521" y="415"/>
                    <a:pt x="521" y="420"/>
                    <a:pt x="516" y="420"/>
                  </a:cubicBezTo>
                  <a:cubicBezTo>
                    <a:pt x="517" y="423"/>
                    <a:pt x="517" y="423"/>
                    <a:pt x="513" y="423"/>
                  </a:cubicBezTo>
                  <a:cubicBezTo>
                    <a:pt x="513" y="424"/>
                    <a:pt x="513" y="425"/>
                    <a:pt x="514" y="425"/>
                  </a:cubicBezTo>
                  <a:cubicBezTo>
                    <a:pt x="514" y="427"/>
                    <a:pt x="512" y="427"/>
                    <a:pt x="512" y="425"/>
                  </a:cubicBezTo>
                  <a:cubicBezTo>
                    <a:pt x="510" y="426"/>
                    <a:pt x="511" y="429"/>
                    <a:pt x="507" y="428"/>
                  </a:cubicBezTo>
                  <a:cubicBezTo>
                    <a:pt x="506" y="429"/>
                    <a:pt x="506" y="431"/>
                    <a:pt x="503" y="430"/>
                  </a:cubicBezTo>
                  <a:cubicBezTo>
                    <a:pt x="503" y="432"/>
                    <a:pt x="504" y="433"/>
                    <a:pt x="504" y="434"/>
                  </a:cubicBezTo>
                  <a:cubicBezTo>
                    <a:pt x="504" y="437"/>
                    <a:pt x="502" y="440"/>
                    <a:pt x="502" y="444"/>
                  </a:cubicBezTo>
                  <a:cubicBezTo>
                    <a:pt x="501" y="450"/>
                    <a:pt x="502" y="456"/>
                    <a:pt x="501" y="458"/>
                  </a:cubicBezTo>
                  <a:cubicBezTo>
                    <a:pt x="500" y="458"/>
                    <a:pt x="500" y="458"/>
                    <a:pt x="499" y="458"/>
                  </a:cubicBezTo>
                  <a:cubicBezTo>
                    <a:pt x="499" y="458"/>
                    <a:pt x="498" y="458"/>
                    <a:pt x="498" y="458"/>
                  </a:cubicBezTo>
                  <a:cubicBezTo>
                    <a:pt x="497" y="459"/>
                    <a:pt x="498" y="462"/>
                    <a:pt x="497" y="463"/>
                  </a:cubicBezTo>
                  <a:cubicBezTo>
                    <a:pt x="496" y="464"/>
                    <a:pt x="493" y="464"/>
                    <a:pt x="492" y="464"/>
                  </a:cubicBezTo>
                  <a:cubicBezTo>
                    <a:pt x="491" y="465"/>
                    <a:pt x="490" y="468"/>
                    <a:pt x="488" y="467"/>
                  </a:cubicBezTo>
                  <a:cubicBezTo>
                    <a:pt x="485" y="464"/>
                    <a:pt x="483" y="459"/>
                    <a:pt x="482" y="454"/>
                  </a:cubicBezTo>
                  <a:cubicBezTo>
                    <a:pt x="481" y="454"/>
                    <a:pt x="480" y="452"/>
                    <a:pt x="479" y="452"/>
                  </a:cubicBezTo>
                  <a:cubicBezTo>
                    <a:pt x="478" y="451"/>
                    <a:pt x="478" y="450"/>
                    <a:pt x="477" y="451"/>
                  </a:cubicBezTo>
                  <a:cubicBezTo>
                    <a:pt x="475" y="446"/>
                    <a:pt x="479" y="447"/>
                    <a:pt x="479" y="444"/>
                  </a:cubicBezTo>
                  <a:cubicBezTo>
                    <a:pt x="479" y="442"/>
                    <a:pt x="477" y="441"/>
                    <a:pt x="475" y="439"/>
                  </a:cubicBezTo>
                  <a:cubicBezTo>
                    <a:pt x="474" y="438"/>
                    <a:pt x="474" y="436"/>
                    <a:pt x="471" y="435"/>
                  </a:cubicBezTo>
                  <a:cubicBezTo>
                    <a:pt x="471" y="433"/>
                    <a:pt x="471" y="430"/>
                    <a:pt x="469" y="428"/>
                  </a:cubicBezTo>
                  <a:cubicBezTo>
                    <a:pt x="467" y="425"/>
                    <a:pt x="467" y="417"/>
                    <a:pt x="466" y="410"/>
                  </a:cubicBezTo>
                  <a:cubicBezTo>
                    <a:pt x="466" y="407"/>
                    <a:pt x="465" y="400"/>
                    <a:pt x="464" y="395"/>
                  </a:cubicBezTo>
                  <a:cubicBezTo>
                    <a:pt x="462" y="396"/>
                    <a:pt x="459" y="400"/>
                    <a:pt x="461" y="401"/>
                  </a:cubicBezTo>
                  <a:cubicBezTo>
                    <a:pt x="461" y="405"/>
                    <a:pt x="456" y="402"/>
                    <a:pt x="455" y="401"/>
                  </a:cubicBezTo>
                  <a:cubicBezTo>
                    <a:pt x="455" y="401"/>
                    <a:pt x="454" y="401"/>
                    <a:pt x="454" y="401"/>
                  </a:cubicBezTo>
                  <a:cubicBezTo>
                    <a:pt x="453" y="402"/>
                    <a:pt x="453" y="402"/>
                    <a:pt x="453" y="401"/>
                  </a:cubicBezTo>
                  <a:cubicBezTo>
                    <a:pt x="451" y="401"/>
                    <a:pt x="450" y="396"/>
                    <a:pt x="448" y="398"/>
                  </a:cubicBezTo>
                  <a:cubicBezTo>
                    <a:pt x="447" y="396"/>
                    <a:pt x="449" y="395"/>
                    <a:pt x="450" y="395"/>
                  </a:cubicBezTo>
                  <a:cubicBezTo>
                    <a:pt x="449" y="394"/>
                    <a:pt x="450" y="393"/>
                    <a:pt x="450" y="391"/>
                  </a:cubicBezTo>
                  <a:cubicBezTo>
                    <a:pt x="450" y="390"/>
                    <a:pt x="449" y="390"/>
                    <a:pt x="447" y="390"/>
                  </a:cubicBezTo>
                  <a:cubicBezTo>
                    <a:pt x="447" y="390"/>
                    <a:pt x="446" y="390"/>
                    <a:pt x="445" y="390"/>
                  </a:cubicBezTo>
                  <a:cubicBezTo>
                    <a:pt x="444" y="390"/>
                    <a:pt x="442" y="384"/>
                    <a:pt x="441" y="388"/>
                  </a:cubicBezTo>
                  <a:cubicBezTo>
                    <a:pt x="438" y="388"/>
                    <a:pt x="440" y="383"/>
                    <a:pt x="440" y="384"/>
                  </a:cubicBezTo>
                  <a:cubicBezTo>
                    <a:pt x="439" y="382"/>
                    <a:pt x="437" y="383"/>
                    <a:pt x="437" y="380"/>
                  </a:cubicBezTo>
                  <a:cubicBezTo>
                    <a:pt x="437" y="380"/>
                    <a:pt x="436" y="380"/>
                    <a:pt x="435" y="380"/>
                  </a:cubicBezTo>
                  <a:cubicBezTo>
                    <a:pt x="434" y="380"/>
                    <a:pt x="433" y="381"/>
                    <a:pt x="432" y="380"/>
                  </a:cubicBezTo>
                  <a:cubicBezTo>
                    <a:pt x="432" y="378"/>
                    <a:pt x="432" y="378"/>
                    <a:pt x="432" y="378"/>
                  </a:cubicBezTo>
                  <a:cubicBezTo>
                    <a:pt x="429" y="377"/>
                    <a:pt x="427" y="379"/>
                    <a:pt x="425" y="379"/>
                  </a:cubicBezTo>
                  <a:cubicBezTo>
                    <a:pt x="424" y="379"/>
                    <a:pt x="423" y="379"/>
                    <a:pt x="422" y="379"/>
                  </a:cubicBezTo>
                  <a:cubicBezTo>
                    <a:pt x="421" y="378"/>
                    <a:pt x="420" y="377"/>
                    <a:pt x="420" y="380"/>
                  </a:cubicBezTo>
                  <a:cubicBezTo>
                    <a:pt x="408" y="381"/>
                    <a:pt x="399" y="379"/>
                    <a:pt x="390" y="378"/>
                  </a:cubicBezTo>
                  <a:cubicBezTo>
                    <a:pt x="390" y="375"/>
                    <a:pt x="387" y="376"/>
                    <a:pt x="387" y="374"/>
                  </a:cubicBezTo>
                  <a:cubicBezTo>
                    <a:pt x="387" y="373"/>
                    <a:pt x="386" y="373"/>
                    <a:pt x="385" y="373"/>
                  </a:cubicBezTo>
                  <a:cubicBezTo>
                    <a:pt x="384" y="374"/>
                    <a:pt x="383" y="374"/>
                    <a:pt x="384" y="371"/>
                  </a:cubicBezTo>
                  <a:cubicBezTo>
                    <a:pt x="383" y="371"/>
                    <a:pt x="382" y="371"/>
                    <a:pt x="382" y="370"/>
                  </a:cubicBezTo>
                  <a:cubicBezTo>
                    <a:pt x="379" y="372"/>
                    <a:pt x="369" y="370"/>
                    <a:pt x="366" y="369"/>
                  </a:cubicBezTo>
                  <a:cubicBezTo>
                    <a:pt x="364" y="368"/>
                    <a:pt x="363" y="368"/>
                    <a:pt x="363" y="366"/>
                  </a:cubicBezTo>
                  <a:cubicBezTo>
                    <a:pt x="360" y="367"/>
                    <a:pt x="359" y="366"/>
                    <a:pt x="358" y="364"/>
                  </a:cubicBezTo>
                  <a:cubicBezTo>
                    <a:pt x="357" y="363"/>
                    <a:pt x="356" y="362"/>
                    <a:pt x="354" y="362"/>
                  </a:cubicBezTo>
                  <a:cubicBezTo>
                    <a:pt x="353" y="358"/>
                    <a:pt x="351" y="355"/>
                    <a:pt x="349" y="351"/>
                  </a:cubicBezTo>
                  <a:cubicBezTo>
                    <a:pt x="338" y="349"/>
                    <a:pt x="338" y="355"/>
                    <a:pt x="339" y="361"/>
                  </a:cubicBezTo>
                  <a:cubicBezTo>
                    <a:pt x="339" y="363"/>
                    <a:pt x="344" y="365"/>
                    <a:pt x="348" y="370"/>
                  </a:cubicBezTo>
                  <a:cubicBezTo>
                    <a:pt x="349" y="371"/>
                    <a:pt x="351" y="378"/>
                    <a:pt x="354" y="376"/>
                  </a:cubicBezTo>
                  <a:cubicBezTo>
                    <a:pt x="354" y="379"/>
                    <a:pt x="357" y="379"/>
                    <a:pt x="355" y="383"/>
                  </a:cubicBezTo>
                  <a:cubicBezTo>
                    <a:pt x="356" y="383"/>
                    <a:pt x="357" y="383"/>
                    <a:pt x="358" y="383"/>
                  </a:cubicBezTo>
                  <a:cubicBezTo>
                    <a:pt x="361" y="382"/>
                    <a:pt x="365" y="382"/>
                    <a:pt x="362" y="385"/>
                  </a:cubicBezTo>
                  <a:cubicBezTo>
                    <a:pt x="364" y="386"/>
                    <a:pt x="363" y="383"/>
                    <a:pt x="364" y="383"/>
                  </a:cubicBezTo>
                  <a:cubicBezTo>
                    <a:pt x="366" y="382"/>
                    <a:pt x="369" y="383"/>
                    <a:pt x="369" y="380"/>
                  </a:cubicBezTo>
                  <a:cubicBezTo>
                    <a:pt x="369" y="379"/>
                    <a:pt x="371" y="379"/>
                    <a:pt x="372" y="379"/>
                  </a:cubicBezTo>
                  <a:cubicBezTo>
                    <a:pt x="373" y="378"/>
                    <a:pt x="372" y="377"/>
                    <a:pt x="373" y="376"/>
                  </a:cubicBezTo>
                  <a:cubicBezTo>
                    <a:pt x="375" y="375"/>
                    <a:pt x="378" y="376"/>
                    <a:pt x="381" y="375"/>
                  </a:cubicBezTo>
                  <a:cubicBezTo>
                    <a:pt x="381" y="375"/>
                    <a:pt x="379" y="377"/>
                    <a:pt x="379" y="378"/>
                  </a:cubicBezTo>
                  <a:cubicBezTo>
                    <a:pt x="382" y="378"/>
                    <a:pt x="382" y="378"/>
                    <a:pt x="382" y="378"/>
                  </a:cubicBezTo>
                  <a:cubicBezTo>
                    <a:pt x="383" y="380"/>
                    <a:pt x="382" y="381"/>
                    <a:pt x="383" y="383"/>
                  </a:cubicBezTo>
                  <a:cubicBezTo>
                    <a:pt x="382" y="385"/>
                    <a:pt x="387" y="384"/>
                    <a:pt x="387" y="386"/>
                  </a:cubicBezTo>
                  <a:cubicBezTo>
                    <a:pt x="387" y="390"/>
                    <a:pt x="390" y="387"/>
                    <a:pt x="392" y="389"/>
                  </a:cubicBezTo>
                  <a:cubicBezTo>
                    <a:pt x="394" y="390"/>
                    <a:pt x="393" y="392"/>
                    <a:pt x="396" y="393"/>
                  </a:cubicBezTo>
                  <a:cubicBezTo>
                    <a:pt x="393" y="396"/>
                    <a:pt x="396" y="399"/>
                    <a:pt x="396" y="403"/>
                  </a:cubicBezTo>
                  <a:cubicBezTo>
                    <a:pt x="395" y="403"/>
                    <a:pt x="393" y="403"/>
                    <a:pt x="392" y="403"/>
                  </a:cubicBezTo>
                  <a:cubicBezTo>
                    <a:pt x="393" y="407"/>
                    <a:pt x="389" y="406"/>
                    <a:pt x="390" y="410"/>
                  </a:cubicBezTo>
                  <a:cubicBezTo>
                    <a:pt x="387" y="410"/>
                    <a:pt x="386" y="411"/>
                    <a:pt x="386" y="413"/>
                  </a:cubicBezTo>
                  <a:cubicBezTo>
                    <a:pt x="384" y="413"/>
                    <a:pt x="382" y="413"/>
                    <a:pt x="381" y="413"/>
                  </a:cubicBezTo>
                  <a:cubicBezTo>
                    <a:pt x="379" y="413"/>
                    <a:pt x="380" y="415"/>
                    <a:pt x="379" y="417"/>
                  </a:cubicBezTo>
                  <a:cubicBezTo>
                    <a:pt x="379" y="417"/>
                    <a:pt x="379" y="417"/>
                    <a:pt x="378" y="417"/>
                  </a:cubicBezTo>
                  <a:cubicBezTo>
                    <a:pt x="378" y="416"/>
                    <a:pt x="377" y="416"/>
                    <a:pt x="377" y="417"/>
                  </a:cubicBezTo>
                  <a:cubicBezTo>
                    <a:pt x="376" y="417"/>
                    <a:pt x="377" y="420"/>
                    <a:pt x="377" y="420"/>
                  </a:cubicBezTo>
                  <a:cubicBezTo>
                    <a:pt x="374" y="420"/>
                    <a:pt x="373" y="421"/>
                    <a:pt x="373" y="423"/>
                  </a:cubicBezTo>
                  <a:cubicBezTo>
                    <a:pt x="371" y="423"/>
                    <a:pt x="370" y="423"/>
                    <a:pt x="368" y="424"/>
                  </a:cubicBezTo>
                  <a:cubicBezTo>
                    <a:pt x="366" y="425"/>
                    <a:pt x="367" y="426"/>
                    <a:pt x="363" y="427"/>
                  </a:cubicBezTo>
                  <a:cubicBezTo>
                    <a:pt x="362" y="427"/>
                    <a:pt x="355" y="429"/>
                    <a:pt x="355" y="433"/>
                  </a:cubicBezTo>
                  <a:cubicBezTo>
                    <a:pt x="355" y="433"/>
                    <a:pt x="354" y="433"/>
                    <a:pt x="353" y="433"/>
                  </a:cubicBezTo>
                  <a:cubicBezTo>
                    <a:pt x="352" y="433"/>
                    <a:pt x="351" y="433"/>
                    <a:pt x="350" y="433"/>
                  </a:cubicBezTo>
                  <a:cubicBezTo>
                    <a:pt x="349" y="434"/>
                    <a:pt x="350" y="435"/>
                    <a:pt x="349" y="435"/>
                  </a:cubicBezTo>
                  <a:cubicBezTo>
                    <a:pt x="349" y="436"/>
                    <a:pt x="348" y="436"/>
                    <a:pt x="348" y="435"/>
                  </a:cubicBezTo>
                  <a:cubicBezTo>
                    <a:pt x="347" y="435"/>
                    <a:pt x="347" y="435"/>
                    <a:pt x="347" y="435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41" y="439"/>
                    <a:pt x="331" y="438"/>
                    <a:pt x="326" y="440"/>
                  </a:cubicBezTo>
                  <a:cubicBezTo>
                    <a:pt x="323" y="441"/>
                    <a:pt x="330" y="443"/>
                    <a:pt x="324" y="443"/>
                  </a:cubicBezTo>
                  <a:cubicBezTo>
                    <a:pt x="324" y="443"/>
                    <a:pt x="323" y="443"/>
                    <a:pt x="323" y="443"/>
                  </a:cubicBezTo>
                  <a:cubicBezTo>
                    <a:pt x="322" y="443"/>
                    <a:pt x="322" y="443"/>
                    <a:pt x="321" y="443"/>
                  </a:cubicBezTo>
                  <a:cubicBezTo>
                    <a:pt x="320" y="444"/>
                    <a:pt x="320" y="446"/>
                    <a:pt x="318" y="446"/>
                  </a:cubicBezTo>
                  <a:cubicBezTo>
                    <a:pt x="319" y="443"/>
                    <a:pt x="316" y="444"/>
                    <a:pt x="315" y="443"/>
                  </a:cubicBezTo>
                  <a:cubicBezTo>
                    <a:pt x="314" y="442"/>
                    <a:pt x="316" y="438"/>
                    <a:pt x="313" y="438"/>
                  </a:cubicBezTo>
                  <a:cubicBezTo>
                    <a:pt x="312" y="436"/>
                    <a:pt x="314" y="436"/>
                    <a:pt x="314" y="434"/>
                  </a:cubicBezTo>
                  <a:cubicBezTo>
                    <a:pt x="313" y="433"/>
                    <a:pt x="310" y="432"/>
                    <a:pt x="313" y="432"/>
                  </a:cubicBezTo>
                  <a:cubicBezTo>
                    <a:pt x="312" y="430"/>
                    <a:pt x="311" y="429"/>
                    <a:pt x="309" y="429"/>
                  </a:cubicBezTo>
                  <a:cubicBezTo>
                    <a:pt x="310" y="426"/>
                    <a:pt x="306" y="422"/>
                    <a:pt x="309" y="422"/>
                  </a:cubicBezTo>
                  <a:cubicBezTo>
                    <a:pt x="309" y="420"/>
                    <a:pt x="307" y="421"/>
                    <a:pt x="306" y="420"/>
                  </a:cubicBezTo>
                  <a:cubicBezTo>
                    <a:pt x="305" y="419"/>
                    <a:pt x="306" y="416"/>
                    <a:pt x="306" y="417"/>
                  </a:cubicBezTo>
                  <a:cubicBezTo>
                    <a:pt x="306" y="416"/>
                    <a:pt x="304" y="415"/>
                    <a:pt x="304" y="414"/>
                  </a:cubicBezTo>
                  <a:cubicBezTo>
                    <a:pt x="303" y="413"/>
                    <a:pt x="304" y="413"/>
                    <a:pt x="303" y="413"/>
                  </a:cubicBezTo>
                  <a:cubicBezTo>
                    <a:pt x="302" y="413"/>
                    <a:pt x="301" y="408"/>
                    <a:pt x="300" y="409"/>
                  </a:cubicBezTo>
                  <a:cubicBezTo>
                    <a:pt x="300" y="410"/>
                    <a:pt x="300" y="410"/>
                    <a:pt x="300" y="410"/>
                  </a:cubicBezTo>
                  <a:cubicBezTo>
                    <a:pt x="297" y="408"/>
                    <a:pt x="298" y="404"/>
                    <a:pt x="294" y="404"/>
                  </a:cubicBezTo>
                  <a:cubicBezTo>
                    <a:pt x="297" y="399"/>
                    <a:pt x="291" y="398"/>
                    <a:pt x="291" y="391"/>
                  </a:cubicBezTo>
                  <a:cubicBezTo>
                    <a:pt x="291" y="390"/>
                    <a:pt x="289" y="391"/>
                    <a:pt x="289" y="389"/>
                  </a:cubicBezTo>
                  <a:cubicBezTo>
                    <a:pt x="288" y="387"/>
                    <a:pt x="284" y="388"/>
                    <a:pt x="284" y="386"/>
                  </a:cubicBezTo>
                  <a:cubicBezTo>
                    <a:pt x="285" y="385"/>
                    <a:pt x="285" y="384"/>
                    <a:pt x="282" y="384"/>
                  </a:cubicBezTo>
                  <a:cubicBezTo>
                    <a:pt x="284" y="382"/>
                    <a:pt x="283" y="381"/>
                    <a:pt x="282" y="378"/>
                  </a:cubicBezTo>
                  <a:cubicBezTo>
                    <a:pt x="282" y="377"/>
                    <a:pt x="283" y="375"/>
                    <a:pt x="282" y="375"/>
                  </a:cubicBezTo>
                  <a:cubicBezTo>
                    <a:pt x="281" y="375"/>
                    <a:pt x="281" y="375"/>
                    <a:pt x="281" y="375"/>
                  </a:cubicBezTo>
                  <a:cubicBezTo>
                    <a:pt x="281" y="372"/>
                    <a:pt x="283" y="373"/>
                    <a:pt x="281" y="370"/>
                  </a:cubicBezTo>
                  <a:cubicBezTo>
                    <a:pt x="281" y="369"/>
                    <a:pt x="280" y="370"/>
                    <a:pt x="280" y="371"/>
                  </a:cubicBezTo>
                  <a:cubicBezTo>
                    <a:pt x="279" y="373"/>
                    <a:pt x="279" y="374"/>
                    <a:pt x="279" y="370"/>
                  </a:cubicBezTo>
                  <a:cubicBezTo>
                    <a:pt x="278" y="365"/>
                    <a:pt x="274" y="362"/>
                    <a:pt x="270" y="357"/>
                  </a:cubicBezTo>
                  <a:cubicBezTo>
                    <a:pt x="266" y="360"/>
                    <a:pt x="269" y="361"/>
                    <a:pt x="267" y="365"/>
                  </a:cubicBezTo>
                  <a:cubicBezTo>
                    <a:pt x="264" y="366"/>
                    <a:pt x="265" y="363"/>
                    <a:pt x="263" y="362"/>
                  </a:cubicBezTo>
                  <a:cubicBezTo>
                    <a:pt x="261" y="363"/>
                    <a:pt x="261" y="361"/>
                    <a:pt x="260" y="361"/>
                  </a:cubicBezTo>
                  <a:cubicBezTo>
                    <a:pt x="262" y="363"/>
                    <a:pt x="260" y="369"/>
                    <a:pt x="265" y="369"/>
                  </a:cubicBezTo>
                  <a:cubicBezTo>
                    <a:pt x="263" y="372"/>
                    <a:pt x="265" y="375"/>
                    <a:pt x="267" y="380"/>
                  </a:cubicBezTo>
                  <a:cubicBezTo>
                    <a:pt x="267" y="381"/>
                    <a:pt x="267" y="382"/>
                    <a:pt x="267" y="383"/>
                  </a:cubicBezTo>
                  <a:cubicBezTo>
                    <a:pt x="269" y="384"/>
                    <a:pt x="270" y="390"/>
                    <a:pt x="271" y="393"/>
                  </a:cubicBezTo>
                  <a:cubicBezTo>
                    <a:pt x="273" y="393"/>
                    <a:pt x="274" y="393"/>
                    <a:pt x="276" y="393"/>
                  </a:cubicBezTo>
                  <a:cubicBezTo>
                    <a:pt x="275" y="394"/>
                    <a:pt x="275" y="395"/>
                    <a:pt x="275" y="396"/>
                  </a:cubicBezTo>
                  <a:cubicBezTo>
                    <a:pt x="276" y="397"/>
                    <a:pt x="277" y="396"/>
                    <a:pt x="277" y="395"/>
                  </a:cubicBezTo>
                  <a:cubicBezTo>
                    <a:pt x="280" y="397"/>
                    <a:pt x="278" y="399"/>
                    <a:pt x="280" y="401"/>
                  </a:cubicBezTo>
                  <a:cubicBezTo>
                    <a:pt x="280" y="402"/>
                    <a:pt x="282" y="402"/>
                    <a:pt x="282" y="403"/>
                  </a:cubicBezTo>
                  <a:cubicBezTo>
                    <a:pt x="283" y="403"/>
                    <a:pt x="282" y="405"/>
                    <a:pt x="282" y="405"/>
                  </a:cubicBezTo>
                  <a:cubicBezTo>
                    <a:pt x="284" y="405"/>
                    <a:pt x="284" y="405"/>
                    <a:pt x="284" y="405"/>
                  </a:cubicBezTo>
                  <a:cubicBezTo>
                    <a:pt x="284" y="407"/>
                    <a:pt x="282" y="408"/>
                    <a:pt x="282" y="408"/>
                  </a:cubicBezTo>
                  <a:cubicBezTo>
                    <a:pt x="283" y="409"/>
                    <a:pt x="284" y="409"/>
                    <a:pt x="285" y="410"/>
                  </a:cubicBezTo>
                  <a:cubicBezTo>
                    <a:pt x="285" y="411"/>
                    <a:pt x="284" y="412"/>
                    <a:pt x="285" y="413"/>
                  </a:cubicBezTo>
                  <a:cubicBezTo>
                    <a:pt x="286" y="413"/>
                    <a:pt x="286" y="413"/>
                    <a:pt x="286" y="413"/>
                  </a:cubicBezTo>
                  <a:cubicBezTo>
                    <a:pt x="287" y="414"/>
                    <a:pt x="284" y="419"/>
                    <a:pt x="289" y="418"/>
                  </a:cubicBezTo>
                  <a:cubicBezTo>
                    <a:pt x="289" y="420"/>
                    <a:pt x="288" y="423"/>
                    <a:pt x="290" y="425"/>
                  </a:cubicBezTo>
                  <a:cubicBezTo>
                    <a:pt x="290" y="426"/>
                    <a:pt x="292" y="427"/>
                    <a:pt x="292" y="428"/>
                  </a:cubicBezTo>
                  <a:cubicBezTo>
                    <a:pt x="293" y="429"/>
                    <a:pt x="293" y="431"/>
                    <a:pt x="294" y="432"/>
                  </a:cubicBezTo>
                  <a:cubicBezTo>
                    <a:pt x="294" y="432"/>
                    <a:pt x="296" y="432"/>
                    <a:pt x="296" y="433"/>
                  </a:cubicBezTo>
                  <a:cubicBezTo>
                    <a:pt x="297" y="434"/>
                    <a:pt x="295" y="437"/>
                    <a:pt x="297" y="437"/>
                  </a:cubicBezTo>
                  <a:cubicBezTo>
                    <a:pt x="299" y="437"/>
                    <a:pt x="299" y="440"/>
                    <a:pt x="299" y="442"/>
                  </a:cubicBezTo>
                  <a:cubicBezTo>
                    <a:pt x="301" y="440"/>
                    <a:pt x="302" y="441"/>
                    <a:pt x="304" y="442"/>
                  </a:cubicBezTo>
                  <a:cubicBezTo>
                    <a:pt x="305" y="443"/>
                    <a:pt x="306" y="444"/>
                    <a:pt x="309" y="443"/>
                  </a:cubicBezTo>
                  <a:cubicBezTo>
                    <a:pt x="309" y="447"/>
                    <a:pt x="311" y="448"/>
                    <a:pt x="311" y="452"/>
                  </a:cubicBezTo>
                  <a:cubicBezTo>
                    <a:pt x="316" y="459"/>
                    <a:pt x="331" y="457"/>
                    <a:pt x="340" y="456"/>
                  </a:cubicBezTo>
                  <a:cubicBezTo>
                    <a:pt x="342" y="456"/>
                    <a:pt x="341" y="453"/>
                    <a:pt x="342" y="453"/>
                  </a:cubicBezTo>
                  <a:cubicBezTo>
                    <a:pt x="343" y="453"/>
                    <a:pt x="344" y="453"/>
                    <a:pt x="345" y="453"/>
                  </a:cubicBezTo>
                  <a:cubicBezTo>
                    <a:pt x="348" y="453"/>
                    <a:pt x="350" y="454"/>
                    <a:pt x="349" y="451"/>
                  </a:cubicBezTo>
                  <a:cubicBezTo>
                    <a:pt x="352" y="452"/>
                    <a:pt x="352" y="454"/>
                    <a:pt x="350" y="457"/>
                  </a:cubicBezTo>
                  <a:cubicBezTo>
                    <a:pt x="350" y="457"/>
                    <a:pt x="349" y="458"/>
                    <a:pt x="349" y="458"/>
                  </a:cubicBezTo>
                  <a:cubicBezTo>
                    <a:pt x="349" y="460"/>
                    <a:pt x="350" y="463"/>
                    <a:pt x="349" y="466"/>
                  </a:cubicBezTo>
                  <a:cubicBezTo>
                    <a:pt x="347" y="466"/>
                    <a:pt x="347" y="466"/>
                    <a:pt x="347" y="466"/>
                  </a:cubicBezTo>
                  <a:cubicBezTo>
                    <a:pt x="346" y="466"/>
                    <a:pt x="346" y="472"/>
                    <a:pt x="345" y="473"/>
                  </a:cubicBezTo>
                  <a:cubicBezTo>
                    <a:pt x="345" y="474"/>
                    <a:pt x="341" y="475"/>
                    <a:pt x="343" y="479"/>
                  </a:cubicBezTo>
                  <a:cubicBezTo>
                    <a:pt x="339" y="480"/>
                    <a:pt x="341" y="486"/>
                    <a:pt x="337" y="486"/>
                  </a:cubicBezTo>
                  <a:cubicBezTo>
                    <a:pt x="337" y="490"/>
                    <a:pt x="335" y="490"/>
                    <a:pt x="335" y="493"/>
                  </a:cubicBezTo>
                  <a:cubicBezTo>
                    <a:pt x="333" y="493"/>
                    <a:pt x="332" y="494"/>
                    <a:pt x="332" y="495"/>
                  </a:cubicBezTo>
                  <a:cubicBezTo>
                    <a:pt x="332" y="496"/>
                    <a:pt x="331" y="498"/>
                    <a:pt x="329" y="497"/>
                  </a:cubicBezTo>
                  <a:cubicBezTo>
                    <a:pt x="329" y="498"/>
                    <a:pt x="329" y="500"/>
                    <a:pt x="329" y="501"/>
                  </a:cubicBezTo>
                  <a:cubicBezTo>
                    <a:pt x="329" y="501"/>
                    <a:pt x="328" y="501"/>
                    <a:pt x="328" y="500"/>
                  </a:cubicBezTo>
                  <a:cubicBezTo>
                    <a:pt x="328" y="500"/>
                    <a:pt x="327" y="499"/>
                    <a:pt x="326" y="500"/>
                  </a:cubicBezTo>
                  <a:cubicBezTo>
                    <a:pt x="324" y="501"/>
                    <a:pt x="326" y="502"/>
                    <a:pt x="321" y="503"/>
                  </a:cubicBezTo>
                  <a:cubicBezTo>
                    <a:pt x="318" y="505"/>
                    <a:pt x="318" y="505"/>
                    <a:pt x="318" y="505"/>
                  </a:cubicBezTo>
                  <a:cubicBezTo>
                    <a:pt x="318" y="506"/>
                    <a:pt x="318" y="506"/>
                    <a:pt x="318" y="506"/>
                  </a:cubicBezTo>
                  <a:cubicBezTo>
                    <a:pt x="316" y="507"/>
                    <a:pt x="314" y="508"/>
                    <a:pt x="313" y="508"/>
                  </a:cubicBezTo>
                  <a:cubicBezTo>
                    <a:pt x="309" y="511"/>
                    <a:pt x="308" y="515"/>
                    <a:pt x="304" y="515"/>
                  </a:cubicBezTo>
                  <a:cubicBezTo>
                    <a:pt x="305" y="518"/>
                    <a:pt x="302" y="518"/>
                    <a:pt x="303" y="521"/>
                  </a:cubicBezTo>
                  <a:cubicBezTo>
                    <a:pt x="301" y="522"/>
                    <a:pt x="301" y="521"/>
                    <a:pt x="299" y="521"/>
                  </a:cubicBezTo>
                  <a:cubicBezTo>
                    <a:pt x="300" y="522"/>
                    <a:pt x="297" y="524"/>
                    <a:pt x="297" y="525"/>
                  </a:cubicBezTo>
                  <a:cubicBezTo>
                    <a:pt x="300" y="527"/>
                    <a:pt x="296" y="525"/>
                    <a:pt x="296" y="529"/>
                  </a:cubicBezTo>
                  <a:cubicBezTo>
                    <a:pt x="296" y="530"/>
                    <a:pt x="295" y="529"/>
                    <a:pt x="295" y="529"/>
                  </a:cubicBezTo>
                  <a:cubicBezTo>
                    <a:pt x="294" y="529"/>
                    <a:pt x="294" y="529"/>
                    <a:pt x="294" y="530"/>
                  </a:cubicBezTo>
                  <a:cubicBezTo>
                    <a:pt x="293" y="531"/>
                    <a:pt x="294" y="532"/>
                    <a:pt x="294" y="532"/>
                  </a:cubicBezTo>
                  <a:cubicBezTo>
                    <a:pt x="293" y="534"/>
                    <a:pt x="291" y="543"/>
                    <a:pt x="291" y="546"/>
                  </a:cubicBezTo>
                  <a:cubicBezTo>
                    <a:pt x="291" y="549"/>
                    <a:pt x="292" y="549"/>
                    <a:pt x="294" y="551"/>
                  </a:cubicBezTo>
                  <a:cubicBezTo>
                    <a:pt x="294" y="555"/>
                    <a:pt x="293" y="556"/>
                    <a:pt x="294" y="559"/>
                  </a:cubicBezTo>
                  <a:cubicBezTo>
                    <a:pt x="294" y="559"/>
                    <a:pt x="295" y="564"/>
                    <a:pt x="296" y="564"/>
                  </a:cubicBezTo>
                  <a:cubicBezTo>
                    <a:pt x="300" y="564"/>
                    <a:pt x="292" y="569"/>
                    <a:pt x="299" y="570"/>
                  </a:cubicBezTo>
                  <a:cubicBezTo>
                    <a:pt x="298" y="576"/>
                    <a:pt x="300" y="581"/>
                    <a:pt x="299" y="586"/>
                  </a:cubicBezTo>
                  <a:cubicBezTo>
                    <a:pt x="298" y="590"/>
                    <a:pt x="295" y="593"/>
                    <a:pt x="295" y="597"/>
                  </a:cubicBezTo>
                  <a:cubicBezTo>
                    <a:pt x="292" y="597"/>
                    <a:pt x="288" y="600"/>
                    <a:pt x="286" y="602"/>
                  </a:cubicBezTo>
                  <a:cubicBezTo>
                    <a:pt x="285" y="602"/>
                    <a:pt x="285" y="602"/>
                    <a:pt x="286" y="603"/>
                  </a:cubicBezTo>
                  <a:cubicBezTo>
                    <a:pt x="286" y="604"/>
                    <a:pt x="285" y="604"/>
                    <a:pt x="284" y="604"/>
                  </a:cubicBezTo>
                  <a:cubicBezTo>
                    <a:pt x="283" y="604"/>
                    <a:pt x="283" y="604"/>
                    <a:pt x="282" y="604"/>
                  </a:cubicBezTo>
                  <a:cubicBezTo>
                    <a:pt x="281" y="605"/>
                    <a:pt x="282" y="606"/>
                    <a:pt x="281" y="607"/>
                  </a:cubicBezTo>
                  <a:cubicBezTo>
                    <a:pt x="281" y="607"/>
                    <a:pt x="280" y="606"/>
                    <a:pt x="280" y="606"/>
                  </a:cubicBezTo>
                  <a:cubicBezTo>
                    <a:pt x="279" y="606"/>
                    <a:pt x="279" y="605"/>
                    <a:pt x="279" y="607"/>
                  </a:cubicBezTo>
                  <a:cubicBezTo>
                    <a:pt x="278" y="608"/>
                    <a:pt x="277" y="607"/>
                    <a:pt x="276" y="608"/>
                  </a:cubicBezTo>
                  <a:cubicBezTo>
                    <a:pt x="275" y="609"/>
                    <a:pt x="274" y="612"/>
                    <a:pt x="271" y="612"/>
                  </a:cubicBezTo>
                  <a:cubicBezTo>
                    <a:pt x="269" y="619"/>
                    <a:pt x="271" y="629"/>
                    <a:pt x="272" y="639"/>
                  </a:cubicBezTo>
                  <a:cubicBezTo>
                    <a:pt x="271" y="640"/>
                    <a:pt x="270" y="641"/>
                    <a:pt x="270" y="639"/>
                  </a:cubicBezTo>
                  <a:cubicBezTo>
                    <a:pt x="268" y="639"/>
                    <a:pt x="269" y="641"/>
                    <a:pt x="268" y="642"/>
                  </a:cubicBezTo>
                  <a:cubicBezTo>
                    <a:pt x="268" y="642"/>
                    <a:pt x="267" y="642"/>
                    <a:pt x="267" y="642"/>
                  </a:cubicBezTo>
                  <a:cubicBezTo>
                    <a:pt x="266" y="642"/>
                    <a:pt x="265" y="642"/>
                    <a:pt x="265" y="643"/>
                  </a:cubicBezTo>
                  <a:cubicBezTo>
                    <a:pt x="265" y="645"/>
                    <a:pt x="260" y="645"/>
                    <a:pt x="258" y="647"/>
                  </a:cubicBezTo>
                  <a:cubicBezTo>
                    <a:pt x="258" y="649"/>
                    <a:pt x="258" y="652"/>
                    <a:pt x="258" y="654"/>
                  </a:cubicBezTo>
                  <a:cubicBezTo>
                    <a:pt x="256" y="655"/>
                    <a:pt x="257" y="659"/>
                    <a:pt x="256" y="661"/>
                  </a:cubicBezTo>
                  <a:cubicBezTo>
                    <a:pt x="256" y="661"/>
                    <a:pt x="254" y="661"/>
                    <a:pt x="253" y="662"/>
                  </a:cubicBezTo>
                  <a:cubicBezTo>
                    <a:pt x="252" y="664"/>
                    <a:pt x="253" y="666"/>
                    <a:pt x="251" y="668"/>
                  </a:cubicBezTo>
                  <a:cubicBezTo>
                    <a:pt x="250" y="669"/>
                    <a:pt x="251" y="670"/>
                    <a:pt x="251" y="671"/>
                  </a:cubicBezTo>
                  <a:cubicBezTo>
                    <a:pt x="251" y="671"/>
                    <a:pt x="250" y="671"/>
                    <a:pt x="250" y="671"/>
                  </a:cubicBezTo>
                  <a:cubicBezTo>
                    <a:pt x="249" y="671"/>
                    <a:pt x="248" y="671"/>
                    <a:pt x="248" y="671"/>
                  </a:cubicBezTo>
                  <a:cubicBezTo>
                    <a:pt x="248" y="672"/>
                    <a:pt x="249" y="674"/>
                    <a:pt x="248" y="674"/>
                  </a:cubicBezTo>
                  <a:cubicBezTo>
                    <a:pt x="248" y="675"/>
                    <a:pt x="248" y="675"/>
                    <a:pt x="247" y="675"/>
                  </a:cubicBezTo>
                  <a:cubicBezTo>
                    <a:pt x="246" y="674"/>
                    <a:pt x="246" y="674"/>
                    <a:pt x="246" y="674"/>
                  </a:cubicBezTo>
                  <a:cubicBezTo>
                    <a:pt x="245" y="675"/>
                    <a:pt x="246" y="677"/>
                    <a:pt x="246" y="677"/>
                  </a:cubicBezTo>
                  <a:cubicBezTo>
                    <a:pt x="246" y="677"/>
                    <a:pt x="245" y="677"/>
                    <a:pt x="245" y="677"/>
                  </a:cubicBezTo>
                  <a:cubicBezTo>
                    <a:pt x="244" y="677"/>
                    <a:pt x="244" y="677"/>
                    <a:pt x="243" y="677"/>
                  </a:cubicBezTo>
                  <a:cubicBezTo>
                    <a:pt x="243" y="678"/>
                    <a:pt x="241" y="680"/>
                    <a:pt x="241" y="681"/>
                  </a:cubicBezTo>
                  <a:cubicBezTo>
                    <a:pt x="241" y="682"/>
                    <a:pt x="240" y="682"/>
                    <a:pt x="239" y="682"/>
                  </a:cubicBezTo>
                  <a:cubicBezTo>
                    <a:pt x="239" y="682"/>
                    <a:pt x="239" y="682"/>
                    <a:pt x="238" y="682"/>
                  </a:cubicBezTo>
                  <a:cubicBezTo>
                    <a:pt x="238" y="682"/>
                    <a:pt x="239" y="684"/>
                    <a:pt x="238" y="685"/>
                  </a:cubicBezTo>
                  <a:cubicBezTo>
                    <a:pt x="238" y="685"/>
                    <a:pt x="237" y="685"/>
                    <a:pt x="237" y="685"/>
                  </a:cubicBezTo>
                  <a:cubicBezTo>
                    <a:pt x="236" y="684"/>
                    <a:pt x="236" y="684"/>
                    <a:pt x="236" y="685"/>
                  </a:cubicBezTo>
                  <a:cubicBezTo>
                    <a:pt x="235" y="685"/>
                    <a:pt x="234" y="686"/>
                    <a:pt x="233" y="687"/>
                  </a:cubicBezTo>
                  <a:cubicBezTo>
                    <a:pt x="233" y="688"/>
                    <a:pt x="231" y="689"/>
                    <a:pt x="231" y="690"/>
                  </a:cubicBezTo>
                  <a:cubicBezTo>
                    <a:pt x="230" y="690"/>
                    <a:pt x="227" y="691"/>
                    <a:pt x="227" y="691"/>
                  </a:cubicBezTo>
                  <a:cubicBezTo>
                    <a:pt x="226" y="690"/>
                    <a:pt x="226" y="690"/>
                    <a:pt x="224" y="691"/>
                  </a:cubicBezTo>
                  <a:cubicBezTo>
                    <a:pt x="223" y="692"/>
                    <a:pt x="222" y="692"/>
                    <a:pt x="219" y="692"/>
                  </a:cubicBezTo>
                  <a:cubicBezTo>
                    <a:pt x="218" y="692"/>
                    <a:pt x="210" y="695"/>
                    <a:pt x="208" y="692"/>
                  </a:cubicBezTo>
                  <a:cubicBezTo>
                    <a:pt x="207" y="692"/>
                    <a:pt x="207" y="692"/>
                    <a:pt x="207" y="693"/>
                  </a:cubicBezTo>
                  <a:cubicBezTo>
                    <a:pt x="207" y="693"/>
                    <a:pt x="208" y="694"/>
                    <a:pt x="208" y="693"/>
                  </a:cubicBezTo>
                  <a:cubicBezTo>
                    <a:pt x="207" y="695"/>
                    <a:pt x="205" y="695"/>
                    <a:pt x="203" y="695"/>
                  </a:cubicBezTo>
                  <a:cubicBezTo>
                    <a:pt x="202" y="694"/>
                    <a:pt x="201" y="694"/>
                    <a:pt x="199" y="695"/>
                  </a:cubicBezTo>
                  <a:cubicBezTo>
                    <a:pt x="198" y="695"/>
                    <a:pt x="198" y="696"/>
                    <a:pt x="199" y="696"/>
                  </a:cubicBezTo>
                  <a:cubicBezTo>
                    <a:pt x="198" y="697"/>
                    <a:pt x="196" y="696"/>
                    <a:pt x="193" y="696"/>
                  </a:cubicBezTo>
                  <a:cubicBezTo>
                    <a:pt x="191" y="695"/>
                    <a:pt x="189" y="695"/>
                    <a:pt x="188" y="695"/>
                  </a:cubicBezTo>
                  <a:cubicBezTo>
                    <a:pt x="188" y="688"/>
                    <a:pt x="182" y="685"/>
                    <a:pt x="185" y="680"/>
                  </a:cubicBezTo>
                  <a:cubicBezTo>
                    <a:pt x="182" y="677"/>
                    <a:pt x="179" y="675"/>
                    <a:pt x="180" y="669"/>
                  </a:cubicBezTo>
                  <a:cubicBezTo>
                    <a:pt x="176" y="673"/>
                    <a:pt x="179" y="671"/>
                    <a:pt x="178" y="666"/>
                  </a:cubicBezTo>
                  <a:cubicBezTo>
                    <a:pt x="176" y="660"/>
                    <a:pt x="168" y="655"/>
                    <a:pt x="170" y="648"/>
                  </a:cubicBezTo>
                  <a:cubicBezTo>
                    <a:pt x="170" y="648"/>
                    <a:pt x="169" y="648"/>
                    <a:pt x="169" y="649"/>
                  </a:cubicBezTo>
                  <a:cubicBezTo>
                    <a:pt x="169" y="650"/>
                    <a:pt x="169" y="651"/>
                    <a:pt x="169" y="651"/>
                  </a:cubicBezTo>
                  <a:cubicBezTo>
                    <a:pt x="166" y="650"/>
                    <a:pt x="169" y="642"/>
                    <a:pt x="166" y="646"/>
                  </a:cubicBezTo>
                  <a:cubicBezTo>
                    <a:pt x="164" y="644"/>
                    <a:pt x="165" y="639"/>
                    <a:pt x="165" y="637"/>
                  </a:cubicBezTo>
                  <a:cubicBezTo>
                    <a:pt x="166" y="633"/>
                    <a:pt x="166" y="630"/>
                    <a:pt x="164" y="625"/>
                  </a:cubicBezTo>
                  <a:cubicBezTo>
                    <a:pt x="164" y="624"/>
                    <a:pt x="163" y="624"/>
                    <a:pt x="162" y="624"/>
                  </a:cubicBezTo>
                  <a:cubicBezTo>
                    <a:pt x="161" y="624"/>
                    <a:pt x="160" y="625"/>
                    <a:pt x="160" y="624"/>
                  </a:cubicBezTo>
                  <a:cubicBezTo>
                    <a:pt x="160" y="623"/>
                    <a:pt x="163" y="621"/>
                    <a:pt x="158" y="622"/>
                  </a:cubicBezTo>
                  <a:cubicBezTo>
                    <a:pt x="157" y="621"/>
                    <a:pt x="158" y="618"/>
                    <a:pt x="158" y="618"/>
                  </a:cubicBezTo>
                  <a:cubicBezTo>
                    <a:pt x="155" y="618"/>
                    <a:pt x="155" y="618"/>
                    <a:pt x="155" y="618"/>
                  </a:cubicBezTo>
                  <a:cubicBezTo>
                    <a:pt x="155" y="618"/>
                    <a:pt x="159" y="613"/>
                    <a:pt x="154" y="614"/>
                  </a:cubicBezTo>
                  <a:cubicBezTo>
                    <a:pt x="154" y="612"/>
                    <a:pt x="155" y="611"/>
                    <a:pt x="155" y="609"/>
                  </a:cubicBezTo>
                  <a:cubicBezTo>
                    <a:pt x="153" y="608"/>
                    <a:pt x="155" y="603"/>
                    <a:pt x="151" y="604"/>
                  </a:cubicBezTo>
                  <a:cubicBezTo>
                    <a:pt x="151" y="592"/>
                    <a:pt x="152" y="588"/>
                    <a:pt x="158" y="581"/>
                  </a:cubicBezTo>
                  <a:cubicBezTo>
                    <a:pt x="157" y="580"/>
                    <a:pt x="159" y="575"/>
                    <a:pt x="156" y="575"/>
                  </a:cubicBezTo>
                  <a:cubicBezTo>
                    <a:pt x="156" y="574"/>
                    <a:pt x="157" y="574"/>
                    <a:pt x="158" y="574"/>
                  </a:cubicBezTo>
                  <a:cubicBezTo>
                    <a:pt x="159" y="574"/>
                    <a:pt x="160" y="574"/>
                    <a:pt x="160" y="574"/>
                  </a:cubicBezTo>
                  <a:cubicBezTo>
                    <a:pt x="161" y="573"/>
                    <a:pt x="160" y="571"/>
                    <a:pt x="161" y="571"/>
                  </a:cubicBezTo>
                  <a:cubicBezTo>
                    <a:pt x="161" y="570"/>
                    <a:pt x="160" y="558"/>
                    <a:pt x="159" y="561"/>
                  </a:cubicBezTo>
                  <a:cubicBezTo>
                    <a:pt x="156" y="559"/>
                    <a:pt x="158" y="556"/>
                    <a:pt x="158" y="554"/>
                  </a:cubicBezTo>
                  <a:cubicBezTo>
                    <a:pt x="157" y="551"/>
                    <a:pt x="158" y="547"/>
                    <a:pt x="158" y="545"/>
                  </a:cubicBezTo>
                  <a:cubicBezTo>
                    <a:pt x="157" y="543"/>
                    <a:pt x="155" y="544"/>
                    <a:pt x="155" y="544"/>
                  </a:cubicBezTo>
                  <a:cubicBezTo>
                    <a:pt x="155" y="543"/>
                    <a:pt x="156" y="542"/>
                    <a:pt x="156" y="541"/>
                  </a:cubicBezTo>
                  <a:cubicBezTo>
                    <a:pt x="156" y="541"/>
                    <a:pt x="155" y="541"/>
                    <a:pt x="155" y="540"/>
                  </a:cubicBezTo>
                  <a:cubicBezTo>
                    <a:pt x="155" y="537"/>
                    <a:pt x="154" y="538"/>
                    <a:pt x="152" y="536"/>
                  </a:cubicBezTo>
                  <a:cubicBezTo>
                    <a:pt x="152" y="536"/>
                    <a:pt x="153" y="534"/>
                    <a:pt x="152" y="534"/>
                  </a:cubicBezTo>
                  <a:cubicBezTo>
                    <a:pt x="152" y="533"/>
                    <a:pt x="149" y="533"/>
                    <a:pt x="150" y="532"/>
                  </a:cubicBezTo>
                  <a:cubicBezTo>
                    <a:pt x="151" y="532"/>
                    <a:pt x="151" y="532"/>
                    <a:pt x="151" y="532"/>
                  </a:cubicBezTo>
                  <a:cubicBezTo>
                    <a:pt x="149" y="530"/>
                    <a:pt x="148" y="529"/>
                    <a:pt x="145" y="527"/>
                  </a:cubicBezTo>
                  <a:cubicBezTo>
                    <a:pt x="144" y="527"/>
                    <a:pt x="145" y="526"/>
                    <a:pt x="144" y="526"/>
                  </a:cubicBezTo>
                  <a:cubicBezTo>
                    <a:pt x="142" y="526"/>
                    <a:pt x="142" y="523"/>
                    <a:pt x="140" y="524"/>
                  </a:cubicBezTo>
                  <a:cubicBezTo>
                    <a:pt x="137" y="513"/>
                    <a:pt x="140" y="504"/>
                    <a:pt x="140" y="492"/>
                  </a:cubicBezTo>
                  <a:cubicBezTo>
                    <a:pt x="140" y="491"/>
                    <a:pt x="139" y="491"/>
                    <a:pt x="138" y="491"/>
                  </a:cubicBezTo>
                  <a:cubicBezTo>
                    <a:pt x="138" y="492"/>
                    <a:pt x="137" y="492"/>
                    <a:pt x="137" y="488"/>
                  </a:cubicBezTo>
                  <a:cubicBezTo>
                    <a:pt x="130" y="489"/>
                    <a:pt x="124" y="488"/>
                    <a:pt x="120" y="486"/>
                  </a:cubicBezTo>
                  <a:cubicBezTo>
                    <a:pt x="120" y="482"/>
                    <a:pt x="119" y="482"/>
                    <a:pt x="118" y="483"/>
                  </a:cubicBezTo>
                  <a:cubicBezTo>
                    <a:pt x="117" y="483"/>
                    <a:pt x="117" y="483"/>
                    <a:pt x="117" y="479"/>
                  </a:cubicBezTo>
                  <a:cubicBezTo>
                    <a:pt x="112" y="478"/>
                    <a:pt x="110" y="477"/>
                    <a:pt x="103" y="478"/>
                  </a:cubicBezTo>
                  <a:cubicBezTo>
                    <a:pt x="102" y="479"/>
                    <a:pt x="100" y="479"/>
                    <a:pt x="98" y="479"/>
                  </a:cubicBezTo>
                  <a:cubicBezTo>
                    <a:pt x="98" y="480"/>
                    <a:pt x="94" y="482"/>
                    <a:pt x="91" y="481"/>
                  </a:cubicBezTo>
                  <a:cubicBezTo>
                    <a:pt x="93" y="484"/>
                    <a:pt x="94" y="482"/>
                    <a:pt x="88" y="483"/>
                  </a:cubicBezTo>
                  <a:cubicBezTo>
                    <a:pt x="84" y="484"/>
                    <a:pt x="81" y="485"/>
                    <a:pt x="74" y="486"/>
                  </a:cubicBezTo>
                  <a:cubicBezTo>
                    <a:pt x="72" y="486"/>
                    <a:pt x="72" y="485"/>
                    <a:pt x="70" y="485"/>
                  </a:cubicBezTo>
                  <a:cubicBezTo>
                    <a:pt x="67" y="484"/>
                    <a:pt x="63" y="485"/>
                    <a:pt x="59" y="486"/>
                  </a:cubicBezTo>
                  <a:cubicBezTo>
                    <a:pt x="54" y="487"/>
                    <a:pt x="50" y="488"/>
                    <a:pt x="47" y="487"/>
                  </a:cubicBezTo>
                  <a:cubicBezTo>
                    <a:pt x="47" y="483"/>
                    <a:pt x="42" y="484"/>
                    <a:pt x="40" y="483"/>
                  </a:cubicBezTo>
                  <a:cubicBezTo>
                    <a:pt x="40" y="481"/>
                    <a:pt x="40" y="481"/>
                    <a:pt x="40" y="481"/>
                  </a:cubicBezTo>
                  <a:cubicBezTo>
                    <a:pt x="40" y="480"/>
                    <a:pt x="39" y="481"/>
                    <a:pt x="38" y="481"/>
                  </a:cubicBezTo>
                  <a:cubicBezTo>
                    <a:pt x="38" y="481"/>
                    <a:pt x="37" y="481"/>
                    <a:pt x="36" y="481"/>
                  </a:cubicBezTo>
                  <a:cubicBezTo>
                    <a:pt x="36" y="480"/>
                    <a:pt x="37" y="479"/>
                    <a:pt x="36" y="478"/>
                  </a:cubicBezTo>
                  <a:cubicBezTo>
                    <a:pt x="36" y="478"/>
                    <a:pt x="36" y="478"/>
                    <a:pt x="35" y="478"/>
                  </a:cubicBezTo>
                  <a:cubicBezTo>
                    <a:pt x="35" y="478"/>
                    <a:pt x="34" y="478"/>
                    <a:pt x="34" y="477"/>
                  </a:cubicBezTo>
                  <a:cubicBezTo>
                    <a:pt x="31" y="474"/>
                    <a:pt x="31" y="474"/>
                    <a:pt x="31" y="474"/>
                  </a:cubicBezTo>
                  <a:cubicBezTo>
                    <a:pt x="31" y="474"/>
                    <a:pt x="32" y="473"/>
                    <a:pt x="30" y="473"/>
                  </a:cubicBezTo>
                  <a:cubicBezTo>
                    <a:pt x="29" y="473"/>
                    <a:pt x="29" y="472"/>
                    <a:pt x="29" y="471"/>
                  </a:cubicBezTo>
                  <a:cubicBezTo>
                    <a:pt x="29" y="470"/>
                    <a:pt x="28" y="470"/>
                    <a:pt x="28" y="470"/>
                  </a:cubicBezTo>
                  <a:cubicBezTo>
                    <a:pt x="27" y="470"/>
                    <a:pt x="27" y="470"/>
                    <a:pt x="26" y="469"/>
                  </a:cubicBezTo>
                  <a:cubicBezTo>
                    <a:pt x="26" y="469"/>
                    <a:pt x="27" y="467"/>
                    <a:pt x="26" y="467"/>
                  </a:cubicBezTo>
                  <a:cubicBezTo>
                    <a:pt x="26" y="466"/>
                    <a:pt x="25" y="466"/>
                    <a:pt x="25" y="466"/>
                  </a:cubicBezTo>
                  <a:cubicBezTo>
                    <a:pt x="24" y="467"/>
                    <a:pt x="24" y="467"/>
                    <a:pt x="24" y="466"/>
                  </a:cubicBezTo>
                  <a:cubicBezTo>
                    <a:pt x="24" y="465"/>
                    <a:pt x="25" y="464"/>
                    <a:pt x="25" y="464"/>
                  </a:cubicBezTo>
                  <a:cubicBezTo>
                    <a:pt x="23" y="460"/>
                    <a:pt x="18" y="461"/>
                    <a:pt x="19" y="457"/>
                  </a:cubicBezTo>
                  <a:cubicBezTo>
                    <a:pt x="16" y="458"/>
                    <a:pt x="15" y="456"/>
                    <a:pt x="14" y="455"/>
                  </a:cubicBezTo>
                  <a:cubicBezTo>
                    <a:pt x="13" y="454"/>
                    <a:pt x="13" y="452"/>
                    <a:pt x="10" y="453"/>
                  </a:cubicBezTo>
                  <a:cubicBezTo>
                    <a:pt x="11" y="452"/>
                    <a:pt x="11" y="451"/>
                    <a:pt x="11" y="449"/>
                  </a:cubicBezTo>
                  <a:cubicBezTo>
                    <a:pt x="11" y="448"/>
                    <a:pt x="9" y="448"/>
                    <a:pt x="8" y="448"/>
                  </a:cubicBezTo>
                  <a:cubicBezTo>
                    <a:pt x="7" y="448"/>
                    <a:pt x="7" y="448"/>
                    <a:pt x="6" y="448"/>
                  </a:cubicBezTo>
                  <a:cubicBezTo>
                    <a:pt x="7" y="446"/>
                    <a:pt x="4" y="445"/>
                    <a:pt x="4" y="444"/>
                  </a:cubicBezTo>
                  <a:cubicBezTo>
                    <a:pt x="3" y="442"/>
                    <a:pt x="6" y="442"/>
                    <a:pt x="4" y="439"/>
                  </a:cubicBezTo>
                  <a:cubicBezTo>
                    <a:pt x="3" y="439"/>
                    <a:pt x="2" y="439"/>
                    <a:pt x="2" y="438"/>
                  </a:cubicBezTo>
                  <a:cubicBezTo>
                    <a:pt x="2" y="437"/>
                    <a:pt x="1" y="434"/>
                    <a:pt x="0" y="433"/>
                  </a:cubicBezTo>
                  <a:cubicBezTo>
                    <a:pt x="0" y="432"/>
                    <a:pt x="1" y="432"/>
                    <a:pt x="2" y="432"/>
                  </a:cubicBezTo>
                  <a:cubicBezTo>
                    <a:pt x="3" y="432"/>
                    <a:pt x="3" y="432"/>
                    <a:pt x="4" y="432"/>
                  </a:cubicBezTo>
                  <a:cubicBezTo>
                    <a:pt x="5" y="431"/>
                    <a:pt x="4" y="427"/>
                    <a:pt x="6" y="428"/>
                  </a:cubicBezTo>
                  <a:cubicBezTo>
                    <a:pt x="6" y="421"/>
                    <a:pt x="6" y="414"/>
                    <a:pt x="6" y="406"/>
                  </a:cubicBezTo>
                  <a:cubicBezTo>
                    <a:pt x="7" y="405"/>
                    <a:pt x="4" y="406"/>
                    <a:pt x="4" y="405"/>
                  </a:cubicBezTo>
                  <a:cubicBezTo>
                    <a:pt x="3" y="405"/>
                    <a:pt x="5" y="403"/>
                    <a:pt x="5" y="403"/>
                  </a:cubicBezTo>
                  <a:cubicBezTo>
                    <a:pt x="5" y="400"/>
                    <a:pt x="3" y="400"/>
                    <a:pt x="4" y="398"/>
                  </a:cubicBezTo>
                  <a:cubicBezTo>
                    <a:pt x="6" y="400"/>
                    <a:pt x="6" y="398"/>
                    <a:pt x="6" y="396"/>
                  </a:cubicBezTo>
                  <a:cubicBezTo>
                    <a:pt x="6" y="394"/>
                    <a:pt x="6" y="391"/>
                    <a:pt x="9" y="394"/>
                  </a:cubicBezTo>
                  <a:cubicBezTo>
                    <a:pt x="10" y="392"/>
                    <a:pt x="8" y="388"/>
                    <a:pt x="10" y="386"/>
                  </a:cubicBezTo>
                  <a:cubicBezTo>
                    <a:pt x="12" y="386"/>
                    <a:pt x="12" y="386"/>
                    <a:pt x="12" y="386"/>
                  </a:cubicBezTo>
                  <a:cubicBezTo>
                    <a:pt x="13" y="386"/>
                    <a:pt x="10" y="384"/>
                    <a:pt x="11" y="383"/>
                  </a:cubicBezTo>
                  <a:cubicBezTo>
                    <a:pt x="16" y="381"/>
                    <a:pt x="15" y="375"/>
                    <a:pt x="20" y="374"/>
                  </a:cubicBezTo>
                  <a:cubicBezTo>
                    <a:pt x="20" y="370"/>
                    <a:pt x="24" y="369"/>
                    <a:pt x="24" y="365"/>
                  </a:cubicBezTo>
                  <a:cubicBezTo>
                    <a:pt x="26" y="365"/>
                    <a:pt x="26" y="364"/>
                    <a:pt x="26" y="362"/>
                  </a:cubicBezTo>
                  <a:cubicBezTo>
                    <a:pt x="34" y="362"/>
                    <a:pt x="40" y="359"/>
                    <a:pt x="39" y="350"/>
                  </a:cubicBezTo>
                  <a:cubicBezTo>
                    <a:pt x="42" y="350"/>
                    <a:pt x="42" y="349"/>
                    <a:pt x="42" y="347"/>
                  </a:cubicBezTo>
                  <a:cubicBezTo>
                    <a:pt x="42" y="345"/>
                    <a:pt x="42" y="343"/>
                    <a:pt x="44" y="344"/>
                  </a:cubicBezTo>
                  <a:cubicBezTo>
                    <a:pt x="44" y="341"/>
                    <a:pt x="44" y="339"/>
                    <a:pt x="44" y="336"/>
                  </a:cubicBezTo>
                  <a:cubicBezTo>
                    <a:pt x="45" y="336"/>
                    <a:pt x="46" y="336"/>
                    <a:pt x="46" y="335"/>
                  </a:cubicBezTo>
                  <a:cubicBezTo>
                    <a:pt x="47" y="335"/>
                    <a:pt x="48" y="335"/>
                    <a:pt x="49" y="335"/>
                  </a:cubicBezTo>
                  <a:cubicBezTo>
                    <a:pt x="51" y="332"/>
                    <a:pt x="53" y="330"/>
                    <a:pt x="55" y="327"/>
                  </a:cubicBezTo>
                  <a:cubicBezTo>
                    <a:pt x="56" y="326"/>
                    <a:pt x="57" y="327"/>
                    <a:pt x="57" y="326"/>
                  </a:cubicBezTo>
                  <a:cubicBezTo>
                    <a:pt x="57" y="325"/>
                    <a:pt x="60" y="325"/>
                    <a:pt x="59" y="322"/>
                  </a:cubicBezTo>
                  <a:cubicBezTo>
                    <a:pt x="62" y="323"/>
                    <a:pt x="64" y="322"/>
                    <a:pt x="65" y="321"/>
                  </a:cubicBezTo>
                  <a:cubicBezTo>
                    <a:pt x="67" y="320"/>
                    <a:pt x="68" y="319"/>
                    <a:pt x="70" y="320"/>
                  </a:cubicBezTo>
                  <a:cubicBezTo>
                    <a:pt x="69" y="324"/>
                    <a:pt x="76" y="320"/>
                    <a:pt x="74" y="325"/>
                  </a:cubicBezTo>
                  <a:cubicBezTo>
                    <a:pt x="75" y="324"/>
                    <a:pt x="78" y="324"/>
                    <a:pt x="80" y="324"/>
                  </a:cubicBezTo>
                  <a:cubicBezTo>
                    <a:pt x="84" y="324"/>
                    <a:pt x="87" y="324"/>
                    <a:pt x="87" y="321"/>
                  </a:cubicBezTo>
                  <a:cubicBezTo>
                    <a:pt x="93" y="320"/>
                    <a:pt x="98" y="319"/>
                    <a:pt x="101" y="315"/>
                  </a:cubicBezTo>
                  <a:cubicBezTo>
                    <a:pt x="103" y="315"/>
                    <a:pt x="104" y="315"/>
                    <a:pt x="105" y="313"/>
                  </a:cubicBezTo>
                  <a:cubicBezTo>
                    <a:pt x="107" y="314"/>
                    <a:pt x="107" y="314"/>
                    <a:pt x="110" y="315"/>
                  </a:cubicBezTo>
                  <a:cubicBezTo>
                    <a:pt x="111" y="315"/>
                    <a:pt x="112" y="314"/>
                    <a:pt x="114" y="314"/>
                  </a:cubicBezTo>
                  <a:cubicBezTo>
                    <a:pt x="115" y="314"/>
                    <a:pt x="116" y="313"/>
                    <a:pt x="117" y="313"/>
                  </a:cubicBezTo>
                  <a:cubicBezTo>
                    <a:pt x="117" y="313"/>
                    <a:pt x="118" y="315"/>
                    <a:pt x="118" y="315"/>
                  </a:cubicBezTo>
                  <a:cubicBezTo>
                    <a:pt x="121" y="315"/>
                    <a:pt x="126" y="317"/>
                    <a:pt x="132" y="316"/>
                  </a:cubicBezTo>
                  <a:cubicBezTo>
                    <a:pt x="135" y="315"/>
                    <a:pt x="138" y="312"/>
                    <a:pt x="141" y="315"/>
                  </a:cubicBezTo>
                  <a:cubicBezTo>
                    <a:pt x="143" y="317"/>
                    <a:pt x="142" y="315"/>
                    <a:pt x="146" y="315"/>
                  </a:cubicBezTo>
                  <a:cubicBezTo>
                    <a:pt x="146" y="316"/>
                    <a:pt x="148" y="316"/>
                    <a:pt x="147" y="317"/>
                  </a:cubicBezTo>
                  <a:cubicBezTo>
                    <a:pt x="145" y="318"/>
                    <a:pt x="145" y="318"/>
                    <a:pt x="145" y="318"/>
                  </a:cubicBezTo>
                  <a:cubicBezTo>
                    <a:pt x="145" y="320"/>
                    <a:pt x="146" y="319"/>
                    <a:pt x="146" y="320"/>
                  </a:cubicBezTo>
                  <a:cubicBezTo>
                    <a:pt x="146" y="321"/>
                    <a:pt x="145" y="321"/>
                    <a:pt x="145" y="321"/>
                  </a:cubicBezTo>
                  <a:cubicBezTo>
                    <a:pt x="145" y="322"/>
                    <a:pt x="146" y="322"/>
                    <a:pt x="146" y="323"/>
                  </a:cubicBezTo>
                  <a:cubicBezTo>
                    <a:pt x="146" y="327"/>
                    <a:pt x="144" y="329"/>
                    <a:pt x="147" y="334"/>
                  </a:cubicBezTo>
                  <a:cubicBezTo>
                    <a:pt x="148" y="335"/>
                    <a:pt x="148" y="335"/>
                    <a:pt x="149" y="334"/>
                  </a:cubicBezTo>
                  <a:cubicBezTo>
                    <a:pt x="150" y="334"/>
                    <a:pt x="150" y="333"/>
                    <a:pt x="151" y="335"/>
                  </a:cubicBezTo>
                  <a:cubicBezTo>
                    <a:pt x="151" y="336"/>
                    <a:pt x="153" y="335"/>
                    <a:pt x="154" y="336"/>
                  </a:cubicBezTo>
                  <a:cubicBezTo>
                    <a:pt x="154" y="336"/>
                    <a:pt x="153" y="338"/>
                    <a:pt x="154" y="339"/>
                  </a:cubicBezTo>
                  <a:cubicBezTo>
                    <a:pt x="154" y="339"/>
                    <a:pt x="155" y="339"/>
                    <a:pt x="156" y="339"/>
                  </a:cubicBezTo>
                  <a:cubicBezTo>
                    <a:pt x="157" y="339"/>
                    <a:pt x="158" y="338"/>
                    <a:pt x="158" y="340"/>
                  </a:cubicBezTo>
                  <a:cubicBezTo>
                    <a:pt x="159" y="339"/>
                    <a:pt x="161" y="340"/>
                    <a:pt x="162" y="340"/>
                  </a:cubicBezTo>
                  <a:cubicBezTo>
                    <a:pt x="164" y="341"/>
                    <a:pt x="165" y="342"/>
                    <a:pt x="166" y="340"/>
                  </a:cubicBezTo>
                  <a:cubicBezTo>
                    <a:pt x="168" y="339"/>
                    <a:pt x="167" y="342"/>
                    <a:pt x="168" y="342"/>
                  </a:cubicBezTo>
                  <a:cubicBezTo>
                    <a:pt x="169" y="343"/>
                    <a:pt x="169" y="343"/>
                    <a:pt x="170" y="343"/>
                  </a:cubicBezTo>
                  <a:cubicBezTo>
                    <a:pt x="171" y="343"/>
                    <a:pt x="172" y="343"/>
                    <a:pt x="174" y="344"/>
                  </a:cubicBezTo>
                  <a:cubicBezTo>
                    <a:pt x="175" y="344"/>
                    <a:pt x="175" y="346"/>
                    <a:pt x="175" y="346"/>
                  </a:cubicBezTo>
                  <a:cubicBezTo>
                    <a:pt x="175" y="346"/>
                    <a:pt x="176" y="346"/>
                    <a:pt x="176" y="346"/>
                  </a:cubicBezTo>
                  <a:cubicBezTo>
                    <a:pt x="177" y="346"/>
                    <a:pt x="178" y="346"/>
                    <a:pt x="178" y="346"/>
                  </a:cubicBezTo>
                  <a:cubicBezTo>
                    <a:pt x="179" y="348"/>
                    <a:pt x="180" y="346"/>
                    <a:pt x="181" y="347"/>
                  </a:cubicBezTo>
                  <a:cubicBezTo>
                    <a:pt x="182" y="348"/>
                    <a:pt x="182" y="350"/>
                    <a:pt x="183" y="350"/>
                  </a:cubicBezTo>
                  <a:cubicBezTo>
                    <a:pt x="183" y="350"/>
                    <a:pt x="184" y="350"/>
                    <a:pt x="184" y="349"/>
                  </a:cubicBezTo>
                  <a:cubicBezTo>
                    <a:pt x="185" y="349"/>
                    <a:pt x="186" y="349"/>
                    <a:pt x="187" y="349"/>
                  </a:cubicBezTo>
                  <a:cubicBezTo>
                    <a:pt x="186" y="349"/>
                    <a:pt x="187" y="350"/>
                    <a:pt x="188" y="350"/>
                  </a:cubicBezTo>
                  <a:cubicBezTo>
                    <a:pt x="188" y="350"/>
                    <a:pt x="189" y="350"/>
                    <a:pt x="189" y="350"/>
                  </a:cubicBezTo>
                  <a:cubicBezTo>
                    <a:pt x="189" y="350"/>
                    <a:pt x="190" y="350"/>
                    <a:pt x="190" y="350"/>
                  </a:cubicBezTo>
                  <a:cubicBezTo>
                    <a:pt x="191" y="349"/>
                    <a:pt x="192" y="348"/>
                    <a:pt x="193" y="347"/>
                  </a:cubicBezTo>
                  <a:cubicBezTo>
                    <a:pt x="193" y="347"/>
                    <a:pt x="195" y="347"/>
                    <a:pt x="194" y="346"/>
                  </a:cubicBezTo>
                  <a:cubicBezTo>
                    <a:pt x="191" y="344"/>
                    <a:pt x="198" y="344"/>
                    <a:pt x="198" y="340"/>
                  </a:cubicBezTo>
                  <a:cubicBezTo>
                    <a:pt x="200" y="340"/>
                    <a:pt x="201" y="340"/>
                    <a:pt x="202" y="339"/>
                  </a:cubicBezTo>
                  <a:cubicBezTo>
                    <a:pt x="202" y="339"/>
                    <a:pt x="203" y="338"/>
                    <a:pt x="205" y="339"/>
                  </a:cubicBezTo>
                  <a:cubicBezTo>
                    <a:pt x="206" y="339"/>
                    <a:pt x="207" y="340"/>
                    <a:pt x="207" y="340"/>
                  </a:cubicBezTo>
                  <a:cubicBezTo>
                    <a:pt x="207" y="340"/>
                    <a:pt x="208" y="340"/>
                    <a:pt x="209" y="340"/>
                  </a:cubicBezTo>
                  <a:cubicBezTo>
                    <a:pt x="210" y="340"/>
                    <a:pt x="211" y="340"/>
                    <a:pt x="212" y="340"/>
                  </a:cubicBezTo>
                  <a:cubicBezTo>
                    <a:pt x="212" y="340"/>
                    <a:pt x="214" y="342"/>
                    <a:pt x="214" y="342"/>
                  </a:cubicBezTo>
                  <a:cubicBezTo>
                    <a:pt x="215" y="342"/>
                    <a:pt x="215" y="342"/>
                    <a:pt x="216" y="342"/>
                  </a:cubicBezTo>
                  <a:cubicBezTo>
                    <a:pt x="216" y="341"/>
                    <a:pt x="217" y="341"/>
                    <a:pt x="218" y="341"/>
                  </a:cubicBezTo>
                  <a:cubicBezTo>
                    <a:pt x="218" y="344"/>
                    <a:pt x="218" y="344"/>
                    <a:pt x="218" y="344"/>
                  </a:cubicBezTo>
                  <a:cubicBezTo>
                    <a:pt x="218" y="344"/>
                    <a:pt x="219" y="343"/>
                    <a:pt x="220" y="343"/>
                  </a:cubicBezTo>
                  <a:cubicBezTo>
                    <a:pt x="221" y="342"/>
                    <a:pt x="222" y="342"/>
                    <a:pt x="223" y="342"/>
                  </a:cubicBezTo>
                  <a:cubicBezTo>
                    <a:pt x="224" y="343"/>
                    <a:pt x="221" y="344"/>
                    <a:pt x="221" y="344"/>
                  </a:cubicBezTo>
                  <a:cubicBezTo>
                    <a:pt x="221" y="346"/>
                    <a:pt x="229" y="346"/>
                    <a:pt x="233" y="346"/>
                  </a:cubicBezTo>
                  <a:cubicBezTo>
                    <a:pt x="233" y="351"/>
                    <a:pt x="244" y="349"/>
                    <a:pt x="246" y="346"/>
                  </a:cubicBezTo>
                  <a:cubicBezTo>
                    <a:pt x="246" y="347"/>
                    <a:pt x="248" y="346"/>
                    <a:pt x="249" y="346"/>
                  </a:cubicBezTo>
                  <a:cubicBezTo>
                    <a:pt x="251" y="346"/>
                    <a:pt x="253" y="345"/>
                    <a:pt x="253" y="346"/>
                  </a:cubicBezTo>
                  <a:cubicBezTo>
                    <a:pt x="254" y="347"/>
                    <a:pt x="254" y="347"/>
                    <a:pt x="255" y="346"/>
                  </a:cubicBezTo>
                  <a:cubicBezTo>
                    <a:pt x="255" y="346"/>
                    <a:pt x="255" y="346"/>
                    <a:pt x="256" y="346"/>
                  </a:cubicBezTo>
                  <a:cubicBezTo>
                    <a:pt x="258" y="346"/>
                    <a:pt x="260" y="348"/>
                    <a:pt x="262" y="347"/>
                  </a:cubicBezTo>
                  <a:cubicBezTo>
                    <a:pt x="265" y="347"/>
                    <a:pt x="265" y="345"/>
                    <a:pt x="268" y="345"/>
                  </a:cubicBezTo>
                  <a:cubicBezTo>
                    <a:pt x="269" y="342"/>
                    <a:pt x="269" y="338"/>
                    <a:pt x="272" y="337"/>
                  </a:cubicBezTo>
                  <a:cubicBezTo>
                    <a:pt x="272" y="335"/>
                    <a:pt x="271" y="335"/>
                    <a:pt x="271" y="332"/>
                  </a:cubicBezTo>
                  <a:cubicBezTo>
                    <a:pt x="273" y="332"/>
                    <a:pt x="274" y="331"/>
                    <a:pt x="274" y="330"/>
                  </a:cubicBezTo>
                  <a:cubicBezTo>
                    <a:pt x="276" y="328"/>
                    <a:pt x="276" y="326"/>
                    <a:pt x="279" y="328"/>
                  </a:cubicBezTo>
                  <a:cubicBezTo>
                    <a:pt x="280" y="324"/>
                    <a:pt x="277" y="322"/>
                    <a:pt x="274" y="322"/>
                  </a:cubicBezTo>
                  <a:cubicBezTo>
                    <a:pt x="275" y="321"/>
                    <a:pt x="275" y="319"/>
                    <a:pt x="275" y="317"/>
                  </a:cubicBezTo>
                  <a:cubicBezTo>
                    <a:pt x="273" y="313"/>
                    <a:pt x="266" y="316"/>
                    <a:pt x="265" y="312"/>
                  </a:cubicBezTo>
                  <a:cubicBezTo>
                    <a:pt x="263" y="314"/>
                    <a:pt x="258" y="313"/>
                    <a:pt x="257" y="316"/>
                  </a:cubicBezTo>
                  <a:cubicBezTo>
                    <a:pt x="256" y="316"/>
                    <a:pt x="257" y="314"/>
                    <a:pt x="256" y="313"/>
                  </a:cubicBezTo>
                  <a:cubicBezTo>
                    <a:pt x="255" y="313"/>
                    <a:pt x="253" y="313"/>
                    <a:pt x="251" y="313"/>
                  </a:cubicBezTo>
                  <a:cubicBezTo>
                    <a:pt x="250" y="314"/>
                    <a:pt x="248" y="314"/>
                    <a:pt x="247" y="313"/>
                  </a:cubicBezTo>
                  <a:cubicBezTo>
                    <a:pt x="246" y="314"/>
                    <a:pt x="246" y="316"/>
                    <a:pt x="243" y="316"/>
                  </a:cubicBezTo>
                  <a:cubicBezTo>
                    <a:pt x="242" y="316"/>
                    <a:pt x="241" y="315"/>
                    <a:pt x="240" y="314"/>
                  </a:cubicBezTo>
                  <a:cubicBezTo>
                    <a:pt x="239" y="313"/>
                    <a:pt x="238" y="312"/>
                    <a:pt x="234" y="312"/>
                  </a:cubicBezTo>
                  <a:cubicBezTo>
                    <a:pt x="235" y="310"/>
                    <a:pt x="233" y="309"/>
                    <a:pt x="233" y="307"/>
                  </a:cubicBezTo>
                  <a:cubicBezTo>
                    <a:pt x="232" y="307"/>
                    <a:pt x="231" y="307"/>
                    <a:pt x="231" y="306"/>
                  </a:cubicBezTo>
                  <a:cubicBezTo>
                    <a:pt x="230" y="304"/>
                    <a:pt x="228" y="303"/>
                    <a:pt x="226" y="303"/>
                  </a:cubicBezTo>
                  <a:cubicBezTo>
                    <a:pt x="228" y="300"/>
                    <a:pt x="227" y="293"/>
                    <a:pt x="226" y="289"/>
                  </a:cubicBezTo>
                  <a:cubicBezTo>
                    <a:pt x="224" y="290"/>
                    <a:pt x="223" y="290"/>
                    <a:pt x="222" y="290"/>
                  </a:cubicBezTo>
                  <a:cubicBezTo>
                    <a:pt x="220" y="290"/>
                    <a:pt x="218" y="289"/>
                    <a:pt x="218" y="293"/>
                  </a:cubicBezTo>
                  <a:cubicBezTo>
                    <a:pt x="216" y="292"/>
                    <a:pt x="215" y="293"/>
                    <a:pt x="214" y="293"/>
                  </a:cubicBezTo>
                  <a:cubicBezTo>
                    <a:pt x="213" y="293"/>
                    <a:pt x="212" y="293"/>
                    <a:pt x="210" y="292"/>
                  </a:cubicBezTo>
                  <a:cubicBezTo>
                    <a:pt x="211" y="293"/>
                    <a:pt x="210" y="294"/>
                    <a:pt x="209" y="295"/>
                  </a:cubicBezTo>
                  <a:cubicBezTo>
                    <a:pt x="210" y="295"/>
                    <a:pt x="211" y="296"/>
                    <a:pt x="212" y="297"/>
                  </a:cubicBezTo>
                  <a:cubicBezTo>
                    <a:pt x="213" y="298"/>
                    <a:pt x="212" y="300"/>
                    <a:pt x="214" y="300"/>
                  </a:cubicBezTo>
                  <a:cubicBezTo>
                    <a:pt x="213" y="304"/>
                    <a:pt x="213" y="302"/>
                    <a:pt x="216" y="305"/>
                  </a:cubicBezTo>
                  <a:cubicBezTo>
                    <a:pt x="217" y="307"/>
                    <a:pt x="214" y="306"/>
                    <a:pt x="213" y="307"/>
                  </a:cubicBezTo>
                  <a:cubicBezTo>
                    <a:pt x="213" y="307"/>
                    <a:pt x="211" y="312"/>
                    <a:pt x="210" y="311"/>
                  </a:cubicBezTo>
                  <a:cubicBezTo>
                    <a:pt x="209" y="309"/>
                    <a:pt x="209" y="311"/>
                    <a:pt x="209" y="312"/>
                  </a:cubicBezTo>
                  <a:cubicBezTo>
                    <a:pt x="208" y="313"/>
                    <a:pt x="208" y="314"/>
                    <a:pt x="205" y="313"/>
                  </a:cubicBezTo>
                  <a:cubicBezTo>
                    <a:pt x="205" y="312"/>
                    <a:pt x="204" y="311"/>
                    <a:pt x="203" y="311"/>
                  </a:cubicBezTo>
                  <a:cubicBezTo>
                    <a:pt x="202" y="309"/>
                    <a:pt x="204" y="308"/>
                    <a:pt x="205" y="308"/>
                  </a:cubicBezTo>
                  <a:cubicBezTo>
                    <a:pt x="204" y="307"/>
                    <a:pt x="200" y="305"/>
                    <a:pt x="203" y="302"/>
                  </a:cubicBezTo>
                  <a:cubicBezTo>
                    <a:pt x="202" y="302"/>
                    <a:pt x="201" y="302"/>
                    <a:pt x="200" y="302"/>
                  </a:cubicBezTo>
                  <a:cubicBezTo>
                    <a:pt x="199" y="302"/>
                    <a:pt x="198" y="302"/>
                    <a:pt x="198" y="302"/>
                  </a:cubicBezTo>
                  <a:cubicBezTo>
                    <a:pt x="197" y="301"/>
                    <a:pt x="200" y="301"/>
                    <a:pt x="200" y="301"/>
                  </a:cubicBezTo>
                  <a:cubicBezTo>
                    <a:pt x="200" y="301"/>
                    <a:pt x="197" y="298"/>
                    <a:pt x="194" y="296"/>
                  </a:cubicBezTo>
                  <a:cubicBezTo>
                    <a:pt x="195" y="290"/>
                    <a:pt x="191" y="289"/>
                    <a:pt x="192" y="283"/>
                  </a:cubicBezTo>
                  <a:cubicBezTo>
                    <a:pt x="192" y="282"/>
                    <a:pt x="191" y="282"/>
                    <a:pt x="190" y="282"/>
                  </a:cubicBezTo>
                  <a:cubicBezTo>
                    <a:pt x="189" y="282"/>
                    <a:pt x="188" y="282"/>
                    <a:pt x="188" y="282"/>
                  </a:cubicBezTo>
                  <a:cubicBezTo>
                    <a:pt x="188" y="282"/>
                    <a:pt x="190" y="280"/>
                    <a:pt x="189" y="279"/>
                  </a:cubicBezTo>
                  <a:cubicBezTo>
                    <a:pt x="188" y="278"/>
                    <a:pt x="187" y="279"/>
                    <a:pt x="186" y="279"/>
                  </a:cubicBezTo>
                  <a:cubicBezTo>
                    <a:pt x="186" y="279"/>
                    <a:pt x="185" y="279"/>
                    <a:pt x="184" y="278"/>
                  </a:cubicBezTo>
                  <a:cubicBezTo>
                    <a:pt x="184" y="278"/>
                    <a:pt x="186" y="276"/>
                    <a:pt x="185" y="276"/>
                  </a:cubicBezTo>
                  <a:cubicBezTo>
                    <a:pt x="185" y="275"/>
                    <a:pt x="185" y="276"/>
                    <a:pt x="184" y="276"/>
                  </a:cubicBezTo>
                  <a:cubicBezTo>
                    <a:pt x="184" y="277"/>
                    <a:pt x="184" y="277"/>
                    <a:pt x="184" y="277"/>
                  </a:cubicBezTo>
                  <a:cubicBezTo>
                    <a:pt x="183" y="277"/>
                    <a:pt x="183" y="275"/>
                    <a:pt x="183" y="274"/>
                  </a:cubicBezTo>
                  <a:cubicBezTo>
                    <a:pt x="180" y="275"/>
                    <a:pt x="179" y="274"/>
                    <a:pt x="178" y="273"/>
                  </a:cubicBezTo>
                  <a:cubicBezTo>
                    <a:pt x="176" y="272"/>
                    <a:pt x="175" y="271"/>
                    <a:pt x="173" y="272"/>
                  </a:cubicBezTo>
                  <a:cubicBezTo>
                    <a:pt x="173" y="270"/>
                    <a:pt x="171" y="270"/>
                    <a:pt x="170" y="269"/>
                  </a:cubicBezTo>
                  <a:cubicBezTo>
                    <a:pt x="170" y="269"/>
                    <a:pt x="171" y="267"/>
                    <a:pt x="170" y="267"/>
                  </a:cubicBezTo>
                  <a:cubicBezTo>
                    <a:pt x="170" y="267"/>
                    <a:pt x="169" y="267"/>
                    <a:pt x="169" y="267"/>
                  </a:cubicBezTo>
                  <a:cubicBezTo>
                    <a:pt x="168" y="267"/>
                    <a:pt x="168" y="267"/>
                    <a:pt x="168" y="267"/>
                  </a:cubicBezTo>
                  <a:cubicBezTo>
                    <a:pt x="167" y="267"/>
                    <a:pt x="167" y="262"/>
                    <a:pt x="166" y="263"/>
                  </a:cubicBezTo>
                  <a:cubicBezTo>
                    <a:pt x="166" y="264"/>
                    <a:pt x="165" y="263"/>
                    <a:pt x="164" y="262"/>
                  </a:cubicBezTo>
                  <a:cubicBezTo>
                    <a:pt x="163" y="261"/>
                    <a:pt x="162" y="261"/>
                    <a:pt x="163" y="259"/>
                  </a:cubicBezTo>
                  <a:cubicBezTo>
                    <a:pt x="158" y="259"/>
                    <a:pt x="159" y="261"/>
                    <a:pt x="155" y="259"/>
                  </a:cubicBezTo>
                  <a:cubicBezTo>
                    <a:pt x="154" y="260"/>
                    <a:pt x="154" y="262"/>
                    <a:pt x="152" y="262"/>
                  </a:cubicBezTo>
                  <a:cubicBezTo>
                    <a:pt x="151" y="265"/>
                    <a:pt x="155" y="264"/>
                    <a:pt x="155" y="267"/>
                  </a:cubicBezTo>
                  <a:cubicBezTo>
                    <a:pt x="155" y="268"/>
                    <a:pt x="157" y="270"/>
                    <a:pt x="158" y="271"/>
                  </a:cubicBezTo>
                  <a:cubicBezTo>
                    <a:pt x="158" y="271"/>
                    <a:pt x="159" y="272"/>
                    <a:pt x="160" y="272"/>
                  </a:cubicBezTo>
                  <a:cubicBezTo>
                    <a:pt x="158" y="276"/>
                    <a:pt x="163" y="275"/>
                    <a:pt x="164" y="277"/>
                  </a:cubicBezTo>
                  <a:cubicBezTo>
                    <a:pt x="164" y="277"/>
                    <a:pt x="165" y="282"/>
                    <a:pt x="166" y="281"/>
                  </a:cubicBezTo>
                  <a:cubicBezTo>
                    <a:pt x="168" y="279"/>
                    <a:pt x="166" y="281"/>
                    <a:pt x="168" y="282"/>
                  </a:cubicBezTo>
                  <a:cubicBezTo>
                    <a:pt x="169" y="283"/>
                    <a:pt x="172" y="282"/>
                    <a:pt x="173" y="286"/>
                  </a:cubicBezTo>
                  <a:cubicBezTo>
                    <a:pt x="174" y="285"/>
                    <a:pt x="175" y="287"/>
                    <a:pt x="175" y="287"/>
                  </a:cubicBezTo>
                  <a:cubicBezTo>
                    <a:pt x="176" y="287"/>
                    <a:pt x="177" y="286"/>
                    <a:pt x="176" y="286"/>
                  </a:cubicBezTo>
                  <a:cubicBezTo>
                    <a:pt x="178" y="286"/>
                    <a:pt x="178" y="289"/>
                    <a:pt x="179" y="287"/>
                  </a:cubicBezTo>
                  <a:cubicBezTo>
                    <a:pt x="180" y="287"/>
                    <a:pt x="180" y="288"/>
                    <a:pt x="180" y="289"/>
                  </a:cubicBezTo>
                  <a:cubicBezTo>
                    <a:pt x="180" y="290"/>
                    <a:pt x="180" y="292"/>
                    <a:pt x="183" y="291"/>
                  </a:cubicBezTo>
                  <a:cubicBezTo>
                    <a:pt x="183" y="292"/>
                    <a:pt x="181" y="292"/>
                    <a:pt x="178" y="292"/>
                  </a:cubicBezTo>
                  <a:cubicBezTo>
                    <a:pt x="177" y="292"/>
                    <a:pt x="176" y="292"/>
                    <a:pt x="175" y="292"/>
                  </a:cubicBezTo>
                  <a:cubicBezTo>
                    <a:pt x="176" y="293"/>
                    <a:pt x="177" y="293"/>
                    <a:pt x="178" y="295"/>
                  </a:cubicBezTo>
                  <a:cubicBezTo>
                    <a:pt x="179" y="297"/>
                    <a:pt x="176" y="301"/>
                    <a:pt x="178" y="301"/>
                  </a:cubicBezTo>
                  <a:cubicBezTo>
                    <a:pt x="177" y="303"/>
                    <a:pt x="174" y="303"/>
                    <a:pt x="171" y="303"/>
                  </a:cubicBezTo>
                  <a:cubicBezTo>
                    <a:pt x="173" y="303"/>
                    <a:pt x="172" y="298"/>
                    <a:pt x="174" y="298"/>
                  </a:cubicBezTo>
                  <a:cubicBezTo>
                    <a:pt x="173" y="297"/>
                    <a:pt x="173" y="295"/>
                    <a:pt x="171" y="295"/>
                  </a:cubicBezTo>
                  <a:cubicBezTo>
                    <a:pt x="169" y="294"/>
                    <a:pt x="172" y="293"/>
                    <a:pt x="169" y="291"/>
                  </a:cubicBezTo>
                  <a:cubicBezTo>
                    <a:pt x="167" y="290"/>
                    <a:pt x="165" y="290"/>
                    <a:pt x="165" y="287"/>
                  </a:cubicBezTo>
                  <a:cubicBezTo>
                    <a:pt x="160" y="288"/>
                    <a:pt x="159" y="285"/>
                    <a:pt x="155" y="284"/>
                  </a:cubicBezTo>
                  <a:cubicBezTo>
                    <a:pt x="154" y="281"/>
                    <a:pt x="152" y="280"/>
                    <a:pt x="150" y="277"/>
                  </a:cubicBezTo>
                  <a:cubicBezTo>
                    <a:pt x="149" y="276"/>
                    <a:pt x="149" y="277"/>
                    <a:pt x="149" y="276"/>
                  </a:cubicBezTo>
                  <a:cubicBezTo>
                    <a:pt x="149" y="275"/>
                    <a:pt x="148" y="275"/>
                    <a:pt x="147" y="275"/>
                  </a:cubicBezTo>
                  <a:cubicBezTo>
                    <a:pt x="147" y="275"/>
                    <a:pt x="146" y="275"/>
                    <a:pt x="146" y="274"/>
                  </a:cubicBezTo>
                  <a:cubicBezTo>
                    <a:pt x="146" y="274"/>
                    <a:pt x="147" y="272"/>
                    <a:pt x="146" y="272"/>
                  </a:cubicBezTo>
                  <a:cubicBezTo>
                    <a:pt x="146" y="271"/>
                    <a:pt x="145" y="272"/>
                    <a:pt x="144" y="272"/>
                  </a:cubicBezTo>
                  <a:cubicBezTo>
                    <a:pt x="143" y="272"/>
                    <a:pt x="142" y="272"/>
                    <a:pt x="141" y="272"/>
                  </a:cubicBezTo>
                  <a:cubicBezTo>
                    <a:pt x="140" y="271"/>
                    <a:pt x="143" y="270"/>
                    <a:pt x="144" y="271"/>
                  </a:cubicBezTo>
                  <a:cubicBezTo>
                    <a:pt x="142" y="268"/>
                    <a:pt x="135" y="268"/>
                    <a:pt x="131" y="269"/>
                  </a:cubicBezTo>
                  <a:cubicBezTo>
                    <a:pt x="130" y="270"/>
                    <a:pt x="133" y="271"/>
                    <a:pt x="134" y="271"/>
                  </a:cubicBezTo>
                  <a:cubicBezTo>
                    <a:pt x="133" y="272"/>
                    <a:pt x="132" y="272"/>
                    <a:pt x="132" y="272"/>
                  </a:cubicBezTo>
                  <a:cubicBezTo>
                    <a:pt x="131" y="271"/>
                    <a:pt x="131" y="271"/>
                    <a:pt x="130" y="272"/>
                  </a:cubicBezTo>
                  <a:cubicBezTo>
                    <a:pt x="127" y="273"/>
                    <a:pt x="127" y="277"/>
                    <a:pt x="125" y="277"/>
                  </a:cubicBezTo>
                  <a:cubicBezTo>
                    <a:pt x="120" y="277"/>
                    <a:pt x="118" y="272"/>
                    <a:pt x="112" y="273"/>
                  </a:cubicBezTo>
                  <a:cubicBezTo>
                    <a:pt x="110" y="274"/>
                    <a:pt x="111" y="277"/>
                    <a:pt x="107" y="276"/>
                  </a:cubicBezTo>
                  <a:cubicBezTo>
                    <a:pt x="107" y="279"/>
                    <a:pt x="107" y="282"/>
                    <a:pt x="107" y="284"/>
                  </a:cubicBezTo>
                  <a:cubicBezTo>
                    <a:pt x="103" y="286"/>
                    <a:pt x="95" y="284"/>
                    <a:pt x="97" y="292"/>
                  </a:cubicBezTo>
                  <a:cubicBezTo>
                    <a:pt x="89" y="290"/>
                    <a:pt x="96" y="297"/>
                    <a:pt x="88" y="297"/>
                  </a:cubicBezTo>
                  <a:cubicBezTo>
                    <a:pt x="88" y="299"/>
                    <a:pt x="92" y="302"/>
                    <a:pt x="89" y="302"/>
                  </a:cubicBezTo>
                  <a:cubicBezTo>
                    <a:pt x="89" y="304"/>
                    <a:pt x="89" y="304"/>
                    <a:pt x="88" y="304"/>
                  </a:cubicBezTo>
                  <a:cubicBezTo>
                    <a:pt x="87" y="304"/>
                    <a:pt x="86" y="304"/>
                    <a:pt x="84" y="306"/>
                  </a:cubicBezTo>
                  <a:cubicBezTo>
                    <a:pt x="84" y="307"/>
                    <a:pt x="85" y="308"/>
                    <a:pt x="86" y="308"/>
                  </a:cubicBezTo>
                  <a:cubicBezTo>
                    <a:pt x="86" y="310"/>
                    <a:pt x="84" y="310"/>
                    <a:pt x="82" y="310"/>
                  </a:cubicBezTo>
                  <a:cubicBezTo>
                    <a:pt x="81" y="309"/>
                    <a:pt x="80" y="309"/>
                    <a:pt x="79" y="310"/>
                  </a:cubicBezTo>
                  <a:cubicBezTo>
                    <a:pt x="78" y="310"/>
                    <a:pt x="78" y="313"/>
                    <a:pt x="77" y="313"/>
                  </a:cubicBezTo>
                  <a:cubicBezTo>
                    <a:pt x="73" y="315"/>
                    <a:pt x="66" y="312"/>
                    <a:pt x="63" y="317"/>
                  </a:cubicBezTo>
                  <a:cubicBezTo>
                    <a:pt x="61" y="316"/>
                    <a:pt x="60" y="314"/>
                    <a:pt x="59" y="312"/>
                  </a:cubicBezTo>
                  <a:cubicBezTo>
                    <a:pt x="57" y="312"/>
                    <a:pt x="54" y="312"/>
                    <a:pt x="52" y="312"/>
                  </a:cubicBezTo>
                  <a:cubicBezTo>
                    <a:pt x="49" y="313"/>
                    <a:pt x="46" y="313"/>
                    <a:pt x="45" y="312"/>
                  </a:cubicBezTo>
                  <a:cubicBezTo>
                    <a:pt x="46" y="307"/>
                    <a:pt x="48" y="302"/>
                    <a:pt x="44" y="300"/>
                  </a:cubicBezTo>
                  <a:cubicBezTo>
                    <a:pt x="43" y="297"/>
                    <a:pt x="46" y="296"/>
                    <a:pt x="47" y="295"/>
                  </a:cubicBezTo>
                  <a:cubicBezTo>
                    <a:pt x="48" y="291"/>
                    <a:pt x="45" y="287"/>
                    <a:pt x="48" y="284"/>
                  </a:cubicBezTo>
                  <a:cubicBezTo>
                    <a:pt x="47" y="282"/>
                    <a:pt x="47" y="278"/>
                    <a:pt x="44" y="277"/>
                  </a:cubicBezTo>
                  <a:cubicBezTo>
                    <a:pt x="45" y="276"/>
                    <a:pt x="47" y="276"/>
                    <a:pt x="47" y="273"/>
                  </a:cubicBezTo>
                  <a:cubicBezTo>
                    <a:pt x="48" y="273"/>
                    <a:pt x="49" y="273"/>
                    <a:pt x="51" y="273"/>
                  </a:cubicBezTo>
                  <a:cubicBezTo>
                    <a:pt x="54" y="273"/>
                    <a:pt x="57" y="272"/>
                    <a:pt x="57" y="276"/>
                  </a:cubicBezTo>
                  <a:cubicBezTo>
                    <a:pt x="58" y="275"/>
                    <a:pt x="62" y="275"/>
                    <a:pt x="65" y="276"/>
                  </a:cubicBezTo>
                  <a:cubicBezTo>
                    <a:pt x="69" y="277"/>
                    <a:pt x="73" y="277"/>
                    <a:pt x="74" y="276"/>
                  </a:cubicBezTo>
                  <a:cubicBezTo>
                    <a:pt x="75" y="274"/>
                    <a:pt x="75" y="275"/>
                    <a:pt x="77" y="276"/>
                  </a:cubicBezTo>
                  <a:cubicBezTo>
                    <a:pt x="76" y="276"/>
                    <a:pt x="77" y="274"/>
                    <a:pt x="78" y="274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82" y="275"/>
                    <a:pt x="83" y="273"/>
                    <a:pt x="84" y="269"/>
                  </a:cubicBezTo>
                  <a:cubicBezTo>
                    <a:pt x="85" y="268"/>
                    <a:pt x="88" y="261"/>
                    <a:pt x="84" y="258"/>
                  </a:cubicBezTo>
                  <a:cubicBezTo>
                    <a:pt x="83" y="256"/>
                    <a:pt x="85" y="256"/>
                    <a:pt x="83" y="253"/>
                  </a:cubicBezTo>
                  <a:cubicBezTo>
                    <a:pt x="83" y="251"/>
                    <a:pt x="81" y="252"/>
                    <a:pt x="79" y="252"/>
                  </a:cubicBezTo>
                  <a:cubicBezTo>
                    <a:pt x="80" y="251"/>
                    <a:pt x="81" y="250"/>
                    <a:pt x="81" y="248"/>
                  </a:cubicBezTo>
                  <a:cubicBezTo>
                    <a:pt x="79" y="247"/>
                    <a:pt x="78" y="249"/>
                    <a:pt x="78" y="249"/>
                  </a:cubicBezTo>
                  <a:cubicBezTo>
                    <a:pt x="76" y="249"/>
                    <a:pt x="78" y="247"/>
                    <a:pt x="77" y="247"/>
                  </a:cubicBezTo>
                  <a:cubicBezTo>
                    <a:pt x="76" y="246"/>
                    <a:pt x="72" y="246"/>
                    <a:pt x="70" y="245"/>
                  </a:cubicBezTo>
                  <a:cubicBezTo>
                    <a:pt x="70" y="245"/>
                    <a:pt x="71" y="244"/>
                    <a:pt x="69" y="244"/>
                  </a:cubicBezTo>
                  <a:cubicBezTo>
                    <a:pt x="68" y="244"/>
                    <a:pt x="67" y="244"/>
                    <a:pt x="67" y="243"/>
                  </a:cubicBezTo>
                  <a:cubicBezTo>
                    <a:pt x="66" y="239"/>
                    <a:pt x="70" y="242"/>
                    <a:pt x="69" y="242"/>
                  </a:cubicBezTo>
                  <a:cubicBezTo>
                    <a:pt x="73" y="240"/>
                    <a:pt x="75" y="238"/>
                    <a:pt x="83" y="239"/>
                  </a:cubicBezTo>
                  <a:cubicBezTo>
                    <a:pt x="84" y="237"/>
                    <a:pt x="82" y="237"/>
                    <a:pt x="81" y="237"/>
                  </a:cubicBezTo>
                  <a:cubicBezTo>
                    <a:pt x="82" y="233"/>
                    <a:pt x="86" y="237"/>
                    <a:pt x="88" y="237"/>
                  </a:cubicBezTo>
                  <a:cubicBezTo>
                    <a:pt x="88" y="237"/>
                    <a:pt x="89" y="236"/>
                    <a:pt x="90" y="236"/>
                  </a:cubicBezTo>
                  <a:cubicBezTo>
                    <a:pt x="91" y="235"/>
                    <a:pt x="92" y="235"/>
                    <a:pt x="92" y="237"/>
                  </a:cubicBezTo>
                  <a:cubicBezTo>
                    <a:pt x="95" y="235"/>
                    <a:pt x="95" y="230"/>
                    <a:pt x="99" y="230"/>
                  </a:cubicBezTo>
                  <a:cubicBezTo>
                    <a:pt x="98" y="226"/>
                    <a:pt x="103" y="228"/>
                    <a:pt x="102" y="224"/>
                  </a:cubicBezTo>
                  <a:cubicBezTo>
                    <a:pt x="105" y="224"/>
                    <a:pt x="107" y="224"/>
                    <a:pt x="110" y="224"/>
                  </a:cubicBezTo>
                  <a:cubicBezTo>
                    <a:pt x="110" y="223"/>
                    <a:pt x="108" y="223"/>
                    <a:pt x="107" y="223"/>
                  </a:cubicBezTo>
                  <a:cubicBezTo>
                    <a:pt x="108" y="221"/>
                    <a:pt x="111" y="222"/>
                    <a:pt x="110" y="218"/>
                  </a:cubicBezTo>
                  <a:cubicBezTo>
                    <a:pt x="111" y="218"/>
                    <a:pt x="111" y="218"/>
                    <a:pt x="112" y="218"/>
                  </a:cubicBezTo>
                  <a:cubicBezTo>
                    <a:pt x="113" y="219"/>
                    <a:pt x="113" y="219"/>
                    <a:pt x="115" y="218"/>
                  </a:cubicBezTo>
                  <a:cubicBezTo>
                    <a:pt x="112" y="211"/>
                    <a:pt x="117" y="214"/>
                    <a:pt x="117" y="208"/>
                  </a:cubicBezTo>
                  <a:cubicBezTo>
                    <a:pt x="118" y="208"/>
                    <a:pt x="119" y="208"/>
                    <a:pt x="120" y="208"/>
                  </a:cubicBezTo>
                  <a:cubicBezTo>
                    <a:pt x="120" y="208"/>
                    <a:pt x="121" y="208"/>
                    <a:pt x="122" y="208"/>
                  </a:cubicBezTo>
                  <a:cubicBezTo>
                    <a:pt x="124" y="207"/>
                    <a:pt x="124" y="206"/>
                    <a:pt x="125" y="205"/>
                  </a:cubicBezTo>
                  <a:cubicBezTo>
                    <a:pt x="126" y="205"/>
                    <a:pt x="126" y="206"/>
                    <a:pt x="126" y="206"/>
                  </a:cubicBezTo>
                  <a:cubicBezTo>
                    <a:pt x="127" y="207"/>
                    <a:pt x="127" y="205"/>
                    <a:pt x="127" y="205"/>
                  </a:cubicBezTo>
                  <a:cubicBezTo>
                    <a:pt x="128" y="205"/>
                    <a:pt x="129" y="205"/>
                    <a:pt x="129" y="205"/>
                  </a:cubicBezTo>
                  <a:cubicBezTo>
                    <a:pt x="130" y="205"/>
                    <a:pt x="131" y="205"/>
                    <a:pt x="132" y="205"/>
                  </a:cubicBezTo>
                  <a:cubicBezTo>
                    <a:pt x="134" y="205"/>
                    <a:pt x="134" y="201"/>
                    <a:pt x="137" y="203"/>
                  </a:cubicBezTo>
                  <a:cubicBezTo>
                    <a:pt x="137" y="200"/>
                    <a:pt x="133" y="200"/>
                    <a:pt x="134" y="196"/>
                  </a:cubicBezTo>
                  <a:cubicBezTo>
                    <a:pt x="137" y="196"/>
                    <a:pt x="135" y="195"/>
                    <a:pt x="135" y="190"/>
                  </a:cubicBezTo>
                  <a:cubicBezTo>
                    <a:pt x="135" y="187"/>
                    <a:pt x="137" y="185"/>
                    <a:pt x="136" y="181"/>
                  </a:cubicBezTo>
                  <a:cubicBezTo>
                    <a:pt x="138" y="181"/>
                    <a:pt x="139" y="181"/>
                    <a:pt x="141" y="181"/>
                  </a:cubicBezTo>
                  <a:cubicBezTo>
                    <a:pt x="145" y="181"/>
                    <a:pt x="138" y="178"/>
                    <a:pt x="144" y="179"/>
                  </a:cubicBezTo>
                  <a:cubicBezTo>
                    <a:pt x="144" y="180"/>
                    <a:pt x="145" y="180"/>
                    <a:pt x="146" y="180"/>
                  </a:cubicBezTo>
                  <a:cubicBezTo>
                    <a:pt x="144" y="183"/>
                    <a:pt x="144" y="180"/>
                    <a:pt x="145" y="184"/>
                  </a:cubicBezTo>
                  <a:cubicBezTo>
                    <a:pt x="145" y="186"/>
                    <a:pt x="144" y="188"/>
                    <a:pt x="147" y="188"/>
                  </a:cubicBezTo>
                  <a:cubicBezTo>
                    <a:pt x="148" y="189"/>
                    <a:pt x="148" y="191"/>
                    <a:pt x="146" y="191"/>
                  </a:cubicBezTo>
                  <a:cubicBezTo>
                    <a:pt x="146" y="192"/>
                    <a:pt x="147" y="192"/>
                    <a:pt x="149" y="192"/>
                  </a:cubicBezTo>
                  <a:cubicBezTo>
                    <a:pt x="150" y="191"/>
                    <a:pt x="153" y="191"/>
                    <a:pt x="154" y="193"/>
                  </a:cubicBezTo>
                  <a:cubicBezTo>
                    <a:pt x="153" y="196"/>
                    <a:pt x="145" y="193"/>
                    <a:pt x="145" y="198"/>
                  </a:cubicBezTo>
                  <a:cubicBezTo>
                    <a:pt x="144" y="200"/>
                    <a:pt x="148" y="201"/>
                    <a:pt x="149" y="201"/>
                  </a:cubicBezTo>
                  <a:cubicBezTo>
                    <a:pt x="150" y="202"/>
                    <a:pt x="150" y="205"/>
                    <a:pt x="152" y="204"/>
                  </a:cubicBezTo>
                  <a:cubicBezTo>
                    <a:pt x="151" y="202"/>
                    <a:pt x="148" y="202"/>
                    <a:pt x="154" y="201"/>
                  </a:cubicBezTo>
                  <a:cubicBezTo>
                    <a:pt x="155" y="201"/>
                    <a:pt x="157" y="201"/>
                    <a:pt x="159" y="201"/>
                  </a:cubicBezTo>
                  <a:cubicBezTo>
                    <a:pt x="161" y="202"/>
                    <a:pt x="161" y="203"/>
                    <a:pt x="164" y="203"/>
                  </a:cubicBezTo>
                  <a:cubicBezTo>
                    <a:pt x="167" y="203"/>
                    <a:pt x="168" y="200"/>
                    <a:pt x="171" y="201"/>
                  </a:cubicBezTo>
                  <a:cubicBezTo>
                    <a:pt x="172" y="201"/>
                    <a:pt x="176" y="204"/>
                    <a:pt x="178" y="201"/>
                  </a:cubicBezTo>
                  <a:cubicBezTo>
                    <a:pt x="178" y="200"/>
                    <a:pt x="178" y="200"/>
                    <a:pt x="178" y="200"/>
                  </a:cubicBezTo>
                  <a:cubicBezTo>
                    <a:pt x="181" y="199"/>
                    <a:pt x="185" y="200"/>
                    <a:pt x="187" y="198"/>
                  </a:cubicBezTo>
                  <a:cubicBezTo>
                    <a:pt x="189" y="200"/>
                    <a:pt x="191" y="199"/>
                    <a:pt x="193" y="197"/>
                  </a:cubicBezTo>
                  <a:cubicBezTo>
                    <a:pt x="195" y="196"/>
                    <a:pt x="196" y="195"/>
                    <a:pt x="198" y="196"/>
                  </a:cubicBezTo>
                  <a:cubicBezTo>
                    <a:pt x="198" y="195"/>
                    <a:pt x="198" y="193"/>
                    <a:pt x="198" y="191"/>
                  </a:cubicBezTo>
                  <a:cubicBezTo>
                    <a:pt x="200" y="192"/>
                    <a:pt x="200" y="190"/>
                    <a:pt x="200" y="189"/>
                  </a:cubicBezTo>
                  <a:cubicBezTo>
                    <a:pt x="202" y="185"/>
                    <a:pt x="202" y="185"/>
                    <a:pt x="202" y="185"/>
                  </a:cubicBezTo>
                  <a:cubicBezTo>
                    <a:pt x="203" y="184"/>
                    <a:pt x="202" y="184"/>
                    <a:pt x="202" y="181"/>
                  </a:cubicBezTo>
                  <a:cubicBezTo>
                    <a:pt x="205" y="182"/>
                    <a:pt x="206" y="181"/>
                    <a:pt x="207" y="179"/>
                  </a:cubicBezTo>
                  <a:cubicBezTo>
                    <a:pt x="208" y="179"/>
                    <a:pt x="208" y="180"/>
                    <a:pt x="208" y="181"/>
                  </a:cubicBezTo>
                  <a:cubicBezTo>
                    <a:pt x="209" y="180"/>
                    <a:pt x="211" y="180"/>
                    <a:pt x="213" y="180"/>
                  </a:cubicBezTo>
                  <a:cubicBezTo>
                    <a:pt x="214" y="180"/>
                    <a:pt x="214" y="177"/>
                    <a:pt x="216" y="177"/>
                  </a:cubicBezTo>
                  <a:cubicBezTo>
                    <a:pt x="216" y="175"/>
                    <a:pt x="215" y="173"/>
                    <a:pt x="213" y="172"/>
                  </a:cubicBezTo>
                  <a:cubicBezTo>
                    <a:pt x="214" y="171"/>
                    <a:pt x="214" y="170"/>
                    <a:pt x="214" y="167"/>
                  </a:cubicBezTo>
                  <a:cubicBezTo>
                    <a:pt x="217" y="168"/>
                    <a:pt x="218" y="167"/>
                    <a:pt x="218" y="165"/>
                  </a:cubicBezTo>
                  <a:cubicBezTo>
                    <a:pt x="220" y="167"/>
                    <a:pt x="221" y="166"/>
                    <a:pt x="222" y="165"/>
                  </a:cubicBezTo>
                  <a:cubicBezTo>
                    <a:pt x="223" y="165"/>
                    <a:pt x="225" y="164"/>
                    <a:pt x="227" y="165"/>
                  </a:cubicBezTo>
                  <a:cubicBezTo>
                    <a:pt x="227" y="165"/>
                    <a:pt x="228" y="166"/>
                    <a:pt x="228" y="166"/>
                  </a:cubicBezTo>
                  <a:cubicBezTo>
                    <a:pt x="229" y="166"/>
                    <a:pt x="230" y="165"/>
                    <a:pt x="231" y="165"/>
                  </a:cubicBezTo>
                  <a:cubicBezTo>
                    <a:pt x="232" y="165"/>
                    <a:pt x="233" y="166"/>
                    <a:pt x="233" y="166"/>
                  </a:cubicBezTo>
                  <a:cubicBezTo>
                    <a:pt x="235" y="166"/>
                    <a:pt x="233" y="164"/>
                    <a:pt x="234" y="164"/>
                  </a:cubicBezTo>
                  <a:cubicBezTo>
                    <a:pt x="235" y="163"/>
                    <a:pt x="235" y="164"/>
                    <a:pt x="236" y="164"/>
                  </a:cubicBezTo>
                  <a:cubicBezTo>
                    <a:pt x="236" y="164"/>
                    <a:pt x="237" y="164"/>
                    <a:pt x="237" y="164"/>
                  </a:cubicBezTo>
                  <a:cubicBezTo>
                    <a:pt x="239" y="162"/>
                    <a:pt x="238" y="160"/>
                    <a:pt x="242" y="161"/>
                  </a:cubicBezTo>
                  <a:cubicBezTo>
                    <a:pt x="240" y="160"/>
                    <a:pt x="241" y="155"/>
                    <a:pt x="238" y="155"/>
                  </a:cubicBezTo>
                  <a:cubicBezTo>
                    <a:pt x="236" y="153"/>
                    <a:pt x="236" y="157"/>
                    <a:pt x="236" y="157"/>
                  </a:cubicBezTo>
                  <a:cubicBezTo>
                    <a:pt x="235" y="157"/>
                    <a:pt x="235" y="157"/>
                    <a:pt x="235" y="157"/>
                  </a:cubicBezTo>
                  <a:cubicBezTo>
                    <a:pt x="234" y="156"/>
                    <a:pt x="234" y="156"/>
                    <a:pt x="233" y="156"/>
                  </a:cubicBezTo>
                  <a:cubicBezTo>
                    <a:pt x="233" y="156"/>
                    <a:pt x="232" y="157"/>
                    <a:pt x="232" y="157"/>
                  </a:cubicBezTo>
                  <a:cubicBezTo>
                    <a:pt x="231" y="157"/>
                    <a:pt x="231" y="156"/>
                    <a:pt x="229" y="156"/>
                  </a:cubicBezTo>
                  <a:cubicBezTo>
                    <a:pt x="227" y="156"/>
                    <a:pt x="226" y="158"/>
                    <a:pt x="223" y="157"/>
                  </a:cubicBezTo>
                  <a:cubicBezTo>
                    <a:pt x="222" y="157"/>
                    <a:pt x="222" y="159"/>
                    <a:pt x="222" y="160"/>
                  </a:cubicBezTo>
                  <a:cubicBezTo>
                    <a:pt x="219" y="159"/>
                    <a:pt x="217" y="159"/>
                    <a:pt x="214" y="159"/>
                  </a:cubicBezTo>
                  <a:cubicBezTo>
                    <a:pt x="212" y="159"/>
                    <a:pt x="209" y="159"/>
                    <a:pt x="207" y="159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5" y="156"/>
                    <a:pt x="204" y="156"/>
                  </a:cubicBezTo>
                  <a:cubicBezTo>
                    <a:pt x="203" y="156"/>
                    <a:pt x="202" y="156"/>
                    <a:pt x="202" y="155"/>
                  </a:cubicBezTo>
                  <a:cubicBezTo>
                    <a:pt x="205" y="148"/>
                    <a:pt x="203" y="144"/>
                    <a:pt x="202" y="136"/>
                  </a:cubicBezTo>
                  <a:cubicBezTo>
                    <a:pt x="205" y="136"/>
                    <a:pt x="210" y="131"/>
                    <a:pt x="212" y="133"/>
                  </a:cubicBezTo>
                  <a:cubicBezTo>
                    <a:pt x="214" y="132"/>
                    <a:pt x="211" y="132"/>
                    <a:pt x="213" y="128"/>
                  </a:cubicBezTo>
                  <a:cubicBezTo>
                    <a:pt x="217" y="129"/>
                    <a:pt x="217" y="121"/>
                    <a:pt x="218" y="120"/>
                  </a:cubicBezTo>
                  <a:cubicBezTo>
                    <a:pt x="221" y="120"/>
                    <a:pt x="221" y="120"/>
                    <a:pt x="221" y="120"/>
                  </a:cubicBezTo>
                  <a:cubicBezTo>
                    <a:pt x="221" y="117"/>
                    <a:pt x="216" y="116"/>
                    <a:pt x="218" y="113"/>
                  </a:cubicBezTo>
                  <a:cubicBezTo>
                    <a:pt x="217" y="114"/>
                    <a:pt x="215" y="114"/>
                    <a:pt x="214" y="114"/>
                  </a:cubicBezTo>
                  <a:cubicBezTo>
                    <a:pt x="213" y="113"/>
                    <a:pt x="212" y="113"/>
                    <a:pt x="210" y="113"/>
                  </a:cubicBezTo>
                  <a:cubicBezTo>
                    <a:pt x="207" y="114"/>
                    <a:pt x="205" y="116"/>
                    <a:pt x="202" y="116"/>
                  </a:cubicBezTo>
                  <a:cubicBezTo>
                    <a:pt x="201" y="115"/>
                    <a:pt x="200" y="117"/>
                    <a:pt x="200" y="118"/>
                  </a:cubicBezTo>
                  <a:cubicBezTo>
                    <a:pt x="200" y="120"/>
                    <a:pt x="200" y="122"/>
                    <a:pt x="200" y="121"/>
                  </a:cubicBezTo>
                  <a:cubicBezTo>
                    <a:pt x="200" y="122"/>
                    <a:pt x="199" y="122"/>
                    <a:pt x="199" y="121"/>
                  </a:cubicBezTo>
                  <a:cubicBezTo>
                    <a:pt x="199" y="121"/>
                    <a:pt x="198" y="120"/>
                    <a:pt x="198" y="121"/>
                  </a:cubicBezTo>
                  <a:cubicBezTo>
                    <a:pt x="197" y="122"/>
                    <a:pt x="199" y="125"/>
                    <a:pt x="198" y="126"/>
                  </a:cubicBezTo>
                  <a:cubicBezTo>
                    <a:pt x="198" y="126"/>
                    <a:pt x="194" y="129"/>
                    <a:pt x="193" y="131"/>
                  </a:cubicBezTo>
                  <a:cubicBezTo>
                    <a:pt x="190" y="135"/>
                    <a:pt x="189" y="137"/>
                    <a:pt x="184" y="137"/>
                  </a:cubicBezTo>
                  <a:cubicBezTo>
                    <a:pt x="184" y="139"/>
                    <a:pt x="186" y="141"/>
                    <a:pt x="184" y="141"/>
                  </a:cubicBezTo>
                  <a:cubicBezTo>
                    <a:pt x="182" y="141"/>
                    <a:pt x="184" y="143"/>
                    <a:pt x="183" y="144"/>
                  </a:cubicBezTo>
                  <a:cubicBezTo>
                    <a:pt x="183" y="144"/>
                    <a:pt x="182" y="144"/>
                    <a:pt x="182" y="144"/>
                  </a:cubicBezTo>
                  <a:cubicBezTo>
                    <a:pt x="181" y="143"/>
                    <a:pt x="180" y="143"/>
                    <a:pt x="180" y="144"/>
                  </a:cubicBezTo>
                  <a:cubicBezTo>
                    <a:pt x="180" y="144"/>
                    <a:pt x="181" y="146"/>
                    <a:pt x="180" y="146"/>
                  </a:cubicBezTo>
                  <a:cubicBezTo>
                    <a:pt x="179" y="146"/>
                    <a:pt x="179" y="146"/>
                    <a:pt x="179" y="146"/>
                  </a:cubicBezTo>
                  <a:cubicBezTo>
                    <a:pt x="178" y="148"/>
                    <a:pt x="180" y="151"/>
                    <a:pt x="178" y="151"/>
                  </a:cubicBezTo>
                  <a:cubicBezTo>
                    <a:pt x="178" y="152"/>
                    <a:pt x="181" y="153"/>
                    <a:pt x="179" y="154"/>
                  </a:cubicBezTo>
                  <a:cubicBezTo>
                    <a:pt x="181" y="155"/>
                    <a:pt x="182" y="157"/>
                    <a:pt x="185" y="157"/>
                  </a:cubicBezTo>
                  <a:cubicBezTo>
                    <a:pt x="185" y="160"/>
                    <a:pt x="186" y="161"/>
                    <a:pt x="188" y="161"/>
                  </a:cubicBezTo>
                  <a:cubicBezTo>
                    <a:pt x="187" y="162"/>
                    <a:pt x="186" y="162"/>
                    <a:pt x="185" y="164"/>
                  </a:cubicBezTo>
                  <a:cubicBezTo>
                    <a:pt x="184" y="165"/>
                    <a:pt x="185" y="166"/>
                    <a:pt x="184" y="167"/>
                  </a:cubicBezTo>
                  <a:cubicBezTo>
                    <a:pt x="183" y="168"/>
                    <a:pt x="181" y="169"/>
                    <a:pt x="179" y="169"/>
                  </a:cubicBezTo>
                  <a:cubicBezTo>
                    <a:pt x="178" y="174"/>
                    <a:pt x="174" y="175"/>
                    <a:pt x="175" y="183"/>
                  </a:cubicBezTo>
                  <a:cubicBezTo>
                    <a:pt x="171" y="181"/>
                    <a:pt x="171" y="189"/>
                    <a:pt x="168" y="189"/>
                  </a:cubicBezTo>
                  <a:cubicBezTo>
                    <a:pt x="166" y="189"/>
                    <a:pt x="166" y="189"/>
                    <a:pt x="166" y="189"/>
                  </a:cubicBezTo>
                  <a:cubicBezTo>
                    <a:pt x="165" y="189"/>
                    <a:pt x="166" y="191"/>
                    <a:pt x="165" y="191"/>
                  </a:cubicBezTo>
                  <a:cubicBezTo>
                    <a:pt x="164" y="192"/>
                    <a:pt x="163" y="192"/>
                    <a:pt x="162" y="191"/>
                  </a:cubicBezTo>
                  <a:cubicBezTo>
                    <a:pt x="161" y="191"/>
                    <a:pt x="160" y="191"/>
                    <a:pt x="159" y="193"/>
                  </a:cubicBezTo>
                  <a:cubicBezTo>
                    <a:pt x="156" y="192"/>
                    <a:pt x="158" y="187"/>
                    <a:pt x="158" y="185"/>
                  </a:cubicBezTo>
                  <a:cubicBezTo>
                    <a:pt x="156" y="184"/>
                    <a:pt x="157" y="181"/>
                    <a:pt x="155" y="181"/>
                  </a:cubicBezTo>
                  <a:cubicBezTo>
                    <a:pt x="152" y="181"/>
                    <a:pt x="156" y="178"/>
                    <a:pt x="151" y="177"/>
                  </a:cubicBezTo>
                  <a:cubicBezTo>
                    <a:pt x="153" y="175"/>
                    <a:pt x="149" y="174"/>
                    <a:pt x="149" y="172"/>
                  </a:cubicBezTo>
                  <a:cubicBezTo>
                    <a:pt x="148" y="172"/>
                    <a:pt x="150" y="171"/>
                    <a:pt x="150" y="170"/>
                  </a:cubicBezTo>
                  <a:cubicBezTo>
                    <a:pt x="150" y="166"/>
                    <a:pt x="147" y="165"/>
                    <a:pt x="144" y="162"/>
                  </a:cubicBezTo>
                  <a:cubicBezTo>
                    <a:pt x="140" y="164"/>
                    <a:pt x="141" y="170"/>
                    <a:pt x="135" y="169"/>
                  </a:cubicBezTo>
                  <a:cubicBezTo>
                    <a:pt x="135" y="170"/>
                    <a:pt x="136" y="170"/>
                    <a:pt x="137" y="170"/>
                  </a:cubicBezTo>
                  <a:cubicBezTo>
                    <a:pt x="137" y="171"/>
                    <a:pt x="136" y="171"/>
                    <a:pt x="135" y="171"/>
                  </a:cubicBezTo>
                  <a:cubicBezTo>
                    <a:pt x="132" y="171"/>
                    <a:pt x="134" y="175"/>
                    <a:pt x="131" y="175"/>
                  </a:cubicBezTo>
                  <a:cubicBezTo>
                    <a:pt x="128" y="176"/>
                    <a:pt x="127" y="174"/>
                    <a:pt x="126" y="173"/>
                  </a:cubicBezTo>
                  <a:cubicBezTo>
                    <a:pt x="125" y="172"/>
                    <a:pt x="124" y="171"/>
                    <a:pt x="121" y="171"/>
                  </a:cubicBezTo>
                  <a:cubicBezTo>
                    <a:pt x="121" y="170"/>
                    <a:pt x="122" y="170"/>
                    <a:pt x="123" y="170"/>
                  </a:cubicBezTo>
                  <a:cubicBezTo>
                    <a:pt x="125" y="166"/>
                    <a:pt x="120" y="164"/>
                    <a:pt x="123" y="162"/>
                  </a:cubicBezTo>
                  <a:cubicBezTo>
                    <a:pt x="123" y="161"/>
                    <a:pt x="121" y="160"/>
                    <a:pt x="120" y="160"/>
                  </a:cubicBezTo>
                  <a:cubicBezTo>
                    <a:pt x="119" y="158"/>
                    <a:pt x="121" y="158"/>
                    <a:pt x="121" y="157"/>
                  </a:cubicBezTo>
                  <a:cubicBezTo>
                    <a:pt x="121" y="156"/>
                    <a:pt x="118" y="155"/>
                    <a:pt x="118" y="155"/>
                  </a:cubicBezTo>
                  <a:cubicBezTo>
                    <a:pt x="118" y="153"/>
                    <a:pt x="120" y="146"/>
                    <a:pt x="118" y="151"/>
                  </a:cubicBezTo>
                  <a:cubicBezTo>
                    <a:pt x="116" y="150"/>
                    <a:pt x="118" y="148"/>
                    <a:pt x="120" y="149"/>
                  </a:cubicBezTo>
                  <a:cubicBezTo>
                    <a:pt x="117" y="144"/>
                    <a:pt x="124" y="143"/>
                    <a:pt x="121" y="142"/>
                  </a:cubicBezTo>
                  <a:cubicBezTo>
                    <a:pt x="121" y="140"/>
                    <a:pt x="125" y="142"/>
                    <a:pt x="125" y="140"/>
                  </a:cubicBezTo>
                  <a:cubicBezTo>
                    <a:pt x="125" y="138"/>
                    <a:pt x="126" y="140"/>
                    <a:pt x="126" y="140"/>
                  </a:cubicBezTo>
                  <a:cubicBezTo>
                    <a:pt x="127" y="139"/>
                    <a:pt x="127" y="138"/>
                    <a:pt x="129" y="137"/>
                  </a:cubicBezTo>
                  <a:cubicBezTo>
                    <a:pt x="130" y="137"/>
                    <a:pt x="130" y="135"/>
                    <a:pt x="130" y="133"/>
                  </a:cubicBezTo>
                  <a:cubicBezTo>
                    <a:pt x="132" y="134"/>
                    <a:pt x="134" y="133"/>
                    <a:pt x="134" y="131"/>
                  </a:cubicBezTo>
                  <a:cubicBezTo>
                    <a:pt x="135" y="130"/>
                    <a:pt x="136" y="131"/>
                    <a:pt x="136" y="132"/>
                  </a:cubicBezTo>
                  <a:cubicBezTo>
                    <a:pt x="137" y="133"/>
                    <a:pt x="137" y="134"/>
                    <a:pt x="140" y="133"/>
                  </a:cubicBezTo>
                  <a:cubicBezTo>
                    <a:pt x="140" y="132"/>
                    <a:pt x="138" y="132"/>
                    <a:pt x="137" y="132"/>
                  </a:cubicBezTo>
                  <a:cubicBezTo>
                    <a:pt x="141" y="129"/>
                    <a:pt x="144" y="130"/>
                    <a:pt x="147" y="127"/>
                  </a:cubicBezTo>
                  <a:cubicBezTo>
                    <a:pt x="148" y="127"/>
                    <a:pt x="147" y="125"/>
                    <a:pt x="147" y="125"/>
                  </a:cubicBezTo>
                  <a:cubicBezTo>
                    <a:pt x="148" y="124"/>
                    <a:pt x="148" y="125"/>
                    <a:pt x="149" y="125"/>
                  </a:cubicBezTo>
                  <a:cubicBezTo>
                    <a:pt x="149" y="125"/>
                    <a:pt x="150" y="125"/>
                    <a:pt x="150" y="125"/>
                  </a:cubicBezTo>
                  <a:cubicBezTo>
                    <a:pt x="150" y="124"/>
                    <a:pt x="150" y="122"/>
                    <a:pt x="150" y="121"/>
                  </a:cubicBezTo>
                  <a:cubicBezTo>
                    <a:pt x="150" y="120"/>
                    <a:pt x="153" y="119"/>
                    <a:pt x="154" y="118"/>
                  </a:cubicBezTo>
                  <a:cubicBezTo>
                    <a:pt x="154" y="117"/>
                    <a:pt x="153" y="115"/>
                    <a:pt x="154" y="113"/>
                  </a:cubicBezTo>
                  <a:cubicBezTo>
                    <a:pt x="154" y="113"/>
                    <a:pt x="154" y="114"/>
                    <a:pt x="155" y="114"/>
                  </a:cubicBezTo>
                  <a:cubicBezTo>
                    <a:pt x="155" y="114"/>
                    <a:pt x="156" y="115"/>
                    <a:pt x="156" y="115"/>
                  </a:cubicBezTo>
                  <a:cubicBezTo>
                    <a:pt x="155" y="115"/>
                    <a:pt x="158" y="109"/>
                    <a:pt x="158" y="108"/>
                  </a:cubicBezTo>
                  <a:cubicBezTo>
                    <a:pt x="160" y="111"/>
                    <a:pt x="161" y="106"/>
                    <a:pt x="164" y="106"/>
                  </a:cubicBezTo>
                  <a:cubicBezTo>
                    <a:pt x="164" y="104"/>
                    <a:pt x="166" y="103"/>
                    <a:pt x="164" y="102"/>
                  </a:cubicBezTo>
                  <a:cubicBezTo>
                    <a:pt x="164" y="100"/>
                    <a:pt x="167" y="101"/>
                    <a:pt x="168" y="98"/>
                  </a:cubicBezTo>
                  <a:cubicBezTo>
                    <a:pt x="168" y="97"/>
                    <a:pt x="170" y="97"/>
                    <a:pt x="171" y="97"/>
                  </a:cubicBezTo>
                  <a:cubicBezTo>
                    <a:pt x="172" y="96"/>
                    <a:pt x="171" y="95"/>
                    <a:pt x="170" y="94"/>
                  </a:cubicBezTo>
                  <a:cubicBezTo>
                    <a:pt x="174" y="92"/>
                    <a:pt x="176" y="92"/>
                    <a:pt x="179" y="91"/>
                  </a:cubicBezTo>
                  <a:cubicBezTo>
                    <a:pt x="181" y="90"/>
                    <a:pt x="179" y="89"/>
                    <a:pt x="180" y="86"/>
                  </a:cubicBezTo>
                  <a:cubicBezTo>
                    <a:pt x="181" y="85"/>
                    <a:pt x="184" y="84"/>
                    <a:pt x="184" y="82"/>
                  </a:cubicBezTo>
                  <a:cubicBezTo>
                    <a:pt x="184" y="80"/>
                    <a:pt x="185" y="81"/>
                    <a:pt x="186" y="81"/>
                  </a:cubicBezTo>
                  <a:cubicBezTo>
                    <a:pt x="187" y="81"/>
                    <a:pt x="188" y="81"/>
                    <a:pt x="188" y="78"/>
                  </a:cubicBezTo>
                  <a:cubicBezTo>
                    <a:pt x="189" y="77"/>
                    <a:pt x="191" y="78"/>
                    <a:pt x="192" y="78"/>
                  </a:cubicBezTo>
                  <a:cubicBezTo>
                    <a:pt x="195" y="78"/>
                    <a:pt x="198" y="78"/>
                    <a:pt x="198" y="73"/>
                  </a:cubicBezTo>
                  <a:cubicBezTo>
                    <a:pt x="199" y="74"/>
                    <a:pt x="201" y="74"/>
                    <a:pt x="202" y="73"/>
                  </a:cubicBezTo>
                  <a:cubicBezTo>
                    <a:pt x="205" y="73"/>
                    <a:pt x="207" y="73"/>
                    <a:pt x="209" y="74"/>
                  </a:cubicBezTo>
                  <a:cubicBezTo>
                    <a:pt x="210" y="73"/>
                    <a:pt x="211" y="72"/>
                    <a:pt x="212" y="71"/>
                  </a:cubicBezTo>
                  <a:cubicBezTo>
                    <a:pt x="213" y="70"/>
                    <a:pt x="215" y="70"/>
                    <a:pt x="216" y="71"/>
                  </a:cubicBezTo>
                  <a:cubicBezTo>
                    <a:pt x="217" y="72"/>
                    <a:pt x="218" y="72"/>
                    <a:pt x="218" y="69"/>
                  </a:cubicBezTo>
                  <a:cubicBezTo>
                    <a:pt x="221" y="70"/>
                    <a:pt x="221" y="73"/>
                    <a:pt x="223" y="73"/>
                  </a:cubicBezTo>
                  <a:cubicBezTo>
                    <a:pt x="225" y="73"/>
                    <a:pt x="224" y="69"/>
                    <a:pt x="228" y="71"/>
                  </a:cubicBezTo>
                  <a:cubicBezTo>
                    <a:pt x="228" y="73"/>
                    <a:pt x="227" y="73"/>
                    <a:pt x="227" y="74"/>
                  </a:cubicBezTo>
                  <a:cubicBezTo>
                    <a:pt x="227" y="75"/>
                    <a:pt x="229" y="74"/>
                    <a:pt x="230" y="73"/>
                  </a:cubicBezTo>
                  <a:cubicBezTo>
                    <a:pt x="232" y="71"/>
                    <a:pt x="235" y="70"/>
                    <a:pt x="237" y="72"/>
                  </a:cubicBezTo>
                  <a:cubicBezTo>
                    <a:pt x="238" y="73"/>
                    <a:pt x="238" y="72"/>
                    <a:pt x="238" y="72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2" y="72"/>
                    <a:pt x="245" y="74"/>
                    <a:pt x="248" y="73"/>
                  </a:cubicBezTo>
                  <a:cubicBezTo>
                    <a:pt x="248" y="74"/>
                    <a:pt x="249" y="76"/>
                    <a:pt x="248" y="77"/>
                  </a:cubicBezTo>
                  <a:cubicBezTo>
                    <a:pt x="248" y="77"/>
                    <a:pt x="248" y="77"/>
                    <a:pt x="247" y="77"/>
                  </a:cubicBezTo>
                  <a:cubicBezTo>
                    <a:pt x="247" y="77"/>
                    <a:pt x="246" y="77"/>
                    <a:pt x="246" y="77"/>
                  </a:cubicBezTo>
                  <a:cubicBezTo>
                    <a:pt x="245" y="78"/>
                    <a:pt x="246" y="80"/>
                    <a:pt x="243" y="79"/>
                  </a:cubicBezTo>
                  <a:cubicBezTo>
                    <a:pt x="246" y="82"/>
                    <a:pt x="253" y="80"/>
                    <a:pt x="256" y="79"/>
                  </a:cubicBezTo>
                  <a:cubicBezTo>
                    <a:pt x="259" y="78"/>
                    <a:pt x="258" y="81"/>
                    <a:pt x="258" y="82"/>
                  </a:cubicBezTo>
                  <a:cubicBezTo>
                    <a:pt x="259" y="82"/>
                    <a:pt x="260" y="82"/>
                    <a:pt x="260" y="82"/>
                  </a:cubicBezTo>
                  <a:cubicBezTo>
                    <a:pt x="261" y="82"/>
                    <a:pt x="262" y="82"/>
                    <a:pt x="262" y="83"/>
                  </a:cubicBezTo>
                  <a:cubicBezTo>
                    <a:pt x="267" y="82"/>
                    <a:pt x="269" y="83"/>
                    <a:pt x="272" y="84"/>
                  </a:cubicBezTo>
                  <a:cubicBezTo>
                    <a:pt x="274" y="86"/>
                    <a:pt x="276" y="87"/>
                    <a:pt x="279" y="86"/>
                  </a:cubicBezTo>
                  <a:cubicBezTo>
                    <a:pt x="277" y="90"/>
                    <a:pt x="283" y="87"/>
                    <a:pt x="282" y="91"/>
                  </a:cubicBezTo>
                  <a:cubicBezTo>
                    <a:pt x="283" y="91"/>
                    <a:pt x="283" y="91"/>
                    <a:pt x="284" y="91"/>
                  </a:cubicBezTo>
                  <a:cubicBezTo>
                    <a:pt x="287" y="91"/>
                    <a:pt x="290" y="90"/>
                    <a:pt x="287" y="93"/>
                  </a:cubicBezTo>
                  <a:cubicBezTo>
                    <a:pt x="290" y="94"/>
                    <a:pt x="293" y="93"/>
                    <a:pt x="295" y="94"/>
                  </a:cubicBezTo>
                  <a:cubicBezTo>
                    <a:pt x="295" y="97"/>
                    <a:pt x="295" y="97"/>
                    <a:pt x="295" y="97"/>
                  </a:cubicBezTo>
                  <a:cubicBezTo>
                    <a:pt x="295" y="97"/>
                    <a:pt x="296" y="97"/>
                    <a:pt x="297" y="97"/>
                  </a:cubicBezTo>
                  <a:cubicBezTo>
                    <a:pt x="298" y="97"/>
                    <a:pt x="298" y="97"/>
                    <a:pt x="299" y="97"/>
                  </a:cubicBezTo>
                  <a:cubicBezTo>
                    <a:pt x="300" y="102"/>
                    <a:pt x="300" y="103"/>
                    <a:pt x="299" y="108"/>
                  </a:cubicBezTo>
                  <a:cubicBezTo>
                    <a:pt x="297" y="105"/>
                    <a:pt x="294" y="109"/>
                    <a:pt x="291" y="110"/>
                  </a:cubicBezTo>
                  <a:cubicBezTo>
                    <a:pt x="290" y="110"/>
                    <a:pt x="289" y="109"/>
                    <a:pt x="287" y="109"/>
                  </a:cubicBezTo>
                  <a:cubicBezTo>
                    <a:pt x="285" y="108"/>
                    <a:pt x="282" y="107"/>
                    <a:pt x="280" y="110"/>
                  </a:cubicBezTo>
                  <a:cubicBezTo>
                    <a:pt x="278" y="110"/>
                    <a:pt x="279" y="107"/>
                    <a:pt x="279" y="107"/>
                  </a:cubicBezTo>
                  <a:cubicBezTo>
                    <a:pt x="277" y="106"/>
                    <a:pt x="277" y="108"/>
                    <a:pt x="276" y="108"/>
                  </a:cubicBezTo>
                  <a:cubicBezTo>
                    <a:pt x="275" y="108"/>
                    <a:pt x="274" y="106"/>
                    <a:pt x="274" y="106"/>
                  </a:cubicBezTo>
                  <a:cubicBezTo>
                    <a:pt x="273" y="106"/>
                    <a:pt x="272" y="106"/>
                    <a:pt x="271" y="106"/>
                  </a:cubicBezTo>
                  <a:cubicBezTo>
                    <a:pt x="270" y="107"/>
                    <a:pt x="268" y="108"/>
                    <a:pt x="268" y="105"/>
                  </a:cubicBezTo>
                  <a:cubicBezTo>
                    <a:pt x="265" y="106"/>
                    <a:pt x="266" y="105"/>
                    <a:pt x="261" y="105"/>
                  </a:cubicBezTo>
                  <a:cubicBezTo>
                    <a:pt x="260" y="107"/>
                    <a:pt x="262" y="107"/>
                    <a:pt x="263" y="107"/>
                  </a:cubicBezTo>
                  <a:cubicBezTo>
                    <a:pt x="265" y="107"/>
                    <a:pt x="266" y="108"/>
                    <a:pt x="267" y="108"/>
                  </a:cubicBezTo>
                  <a:cubicBezTo>
                    <a:pt x="265" y="111"/>
                    <a:pt x="267" y="110"/>
                    <a:pt x="268" y="111"/>
                  </a:cubicBezTo>
                  <a:cubicBezTo>
                    <a:pt x="269" y="111"/>
                    <a:pt x="268" y="113"/>
                    <a:pt x="268" y="113"/>
                  </a:cubicBezTo>
                  <a:cubicBezTo>
                    <a:pt x="269" y="114"/>
                    <a:pt x="271" y="114"/>
                    <a:pt x="271" y="116"/>
                  </a:cubicBezTo>
                  <a:cubicBezTo>
                    <a:pt x="271" y="117"/>
                    <a:pt x="274" y="121"/>
                    <a:pt x="274" y="125"/>
                  </a:cubicBezTo>
                  <a:cubicBezTo>
                    <a:pt x="274" y="129"/>
                    <a:pt x="281" y="126"/>
                    <a:pt x="282" y="130"/>
                  </a:cubicBezTo>
                  <a:cubicBezTo>
                    <a:pt x="284" y="129"/>
                    <a:pt x="284" y="127"/>
                    <a:pt x="286" y="127"/>
                  </a:cubicBezTo>
                  <a:cubicBezTo>
                    <a:pt x="286" y="123"/>
                    <a:pt x="280" y="125"/>
                    <a:pt x="279" y="122"/>
                  </a:cubicBezTo>
                  <a:cubicBezTo>
                    <a:pt x="278" y="119"/>
                    <a:pt x="281" y="119"/>
                    <a:pt x="284" y="120"/>
                  </a:cubicBezTo>
                  <a:cubicBezTo>
                    <a:pt x="286" y="120"/>
                    <a:pt x="288" y="120"/>
                    <a:pt x="289" y="120"/>
                  </a:cubicBezTo>
                  <a:cubicBezTo>
                    <a:pt x="288" y="121"/>
                    <a:pt x="290" y="121"/>
                    <a:pt x="291" y="121"/>
                  </a:cubicBezTo>
                  <a:cubicBezTo>
                    <a:pt x="292" y="121"/>
                    <a:pt x="294" y="121"/>
                    <a:pt x="292" y="123"/>
                  </a:cubicBezTo>
                  <a:cubicBezTo>
                    <a:pt x="294" y="124"/>
                    <a:pt x="295" y="123"/>
                    <a:pt x="296" y="123"/>
                  </a:cubicBezTo>
                  <a:cubicBezTo>
                    <a:pt x="297" y="122"/>
                    <a:pt x="298" y="122"/>
                    <a:pt x="297" y="125"/>
                  </a:cubicBezTo>
                  <a:cubicBezTo>
                    <a:pt x="301" y="123"/>
                    <a:pt x="298" y="118"/>
                    <a:pt x="295" y="118"/>
                  </a:cubicBezTo>
                  <a:cubicBezTo>
                    <a:pt x="296" y="116"/>
                    <a:pt x="298" y="115"/>
                    <a:pt x="301" y="115"/>
                  </a:cubicBezTo>
                  <a:cubicBezTo>
                    <a:pt x="303" y="113"/>
                    <a:pt x="303" y="110"/>
                    <a:pt x="305" y="108"/>
                  </a:cubicBezTo>
                  <a:cubicBezTo>
                    <a:pt x="310" y="108"/>
                    <a:pt x="313" y="109"/>
                    <a:pt x="316" y="111"/>
                  </a:cubicBezTo>
                  <a:cubicBezTo>
                    <a:pt x="318" y="110"/>
                    <a:pt x="317" y="108"/>
                    <a:pt x="319" y="108"/>
                  </a:cubicBezTo>
                  <a:cubicBezTo>
                    <a:pt x="319" y="106"/>
                    <a:pt x="318" y="105"/>
                    <a:pt x="316" y="105"/>
                  </a:cubicBezTo>
                  <a:cubicBezTo>
                    <a:pt x="318" y="100"/>
                    <a:pt x="318" y="95"/>
                    <a:pt x="318" y="91"/>
                  </a:cubicBezTo>
                  <a:cubicBezTo>
                    <a:pt x="322" y="91"/>
                    <a:pt x="325" y="90"/>
                    <a:pt x="328" y="92"/>
                  </a:cubicBezTo>
                  <a:cubicBezTo>
                    <a:pt x="329" y="92"/>
                    <a:pt x="332" y="92"/>
                    <a:pt x="332" y="96"/>
                  </a:cubicBezTo>
                  <a:cubicBezTo>
                    <a:pt x="329" y="96"/>
                    <a:pt x="326" y="96"/>
                    <a:pt x="324" y="96"/>
                  </a:cubicBezTo>
                  <a:cubicBezTo>
                    <a:pt x="324" y="97"/>
                    <a:pt x="324" y="98"/>
                    <a:pt x="324" y="99"/>
                  </a:cubicBezTo>
                  <a:cubicBezTo>
                    <a:pt x="326" y="102"/>
                    <a:pt x="327" y="101"/>
                    <a:pt x="328" y="101"/>
                  </a:cubicBezTo>
                  <a:cubicBezTo>
                    <a:pt x="328" y="100"/>
                    <a:pt x="329" y="100"/>
                    <a:pt x="330" y="101"/>
                  </a:cubicBezTo>
                  <a:cubicBezTo>
                    <a:pt x="332" y="102"/>
                    <a:pt x="326" y="102"/>
                    <a:pt x="326" y="102"/>
                  </a:cubicBezTo>
                  <a:cubicBezTo>
                    <a:pt x="325" y="104"/>
                    <a:pt x="330" y="102"/>
                    <a:pt x="332" y="105"/>
                  </a:cubicBezTo>
                  <a:cubicBezTo>
                    <a:pt x="334" y="103"/>
                    <a:pt x="336" y="102"/>
                    <a:pt x="338" y="99"/>
                  </a:cubicBezTo>
                  <a:cubicBezTo>
                    <a:pt x="338" y="99"/>
                    <a:pt x="339" y="98"/>
                    <a:pt x="339" y="97"/>
                  </a:cubicBezTo>
                  <a:cubicBezTo>
                    <a:pt x="342" y="98"/>
                    <a:pt x="343" y="97"/>
                    <a:pt x="345" y="96"/>
                  </a:cubicBezTo>
                  <a:cubicBezTo>
                    <a:pt x="346" y="95"/>
                    <a:pt x="347" y="94"/>
                    <a:pt x="349" y="94"/>
                  </a:cubicBezTo>
                  <a:cubicBezTo>
                    <a:pt x="351" y="94"/>
                    <a:pt x="352" y="93"/>
                    <a:pt x="352" y="91"/>
                  </a:cubicBezTo>
                  <a:cubicBezTo>
                    <a:pt x="354" y="91"/>
                    <a:pt x="355" y="90"/>
                    <a:pt x="355" y="88"/>
                  </a:cubicBezTo>
                  <a:cubicBezTo>
                    <a:pt x="361" y="92"/>
                    <a:pt x="364" y="86"/>
                    <a:pt x="369" y="86"/>
                  </a:cubicBezTo>
                  <a:cubicBezTo>
                    <a:pt x="369" y="87"/>
                    <a:pt x="369" y="89"/>
                    <a:pt x="369" y="91"/>
                  </a:cubicBezTo>
                  <a:cubicBezTo>
                    <a:pt x="374" y="91"/>
                    <a:pt x="378" y="91"/>
                    <a:pt x="381" y="89"/>
                  </a:cubicBezTo>
                  <a:cubicBezTo>
                    <a:pt x="381" y="89"/>
                    <a:pt x="381" y="89"/>
                    <a:pt x="382" y="89"/>
                  </a:cubicBezTo>
                  <a:cubicBezTo>
                    <a:pt x="382" y="90"/>
                    <a:pt x="383" y="90"/>
                    <a:pt x="383" y="89"/>
                  </a:cubicBezTo>
                  <a:cubicBezTo>
                    <a:pt x="383" y="88"/>
                    <a:pt x="383" y="88"/>
                    <a:pt x="383" y="88"/>
                  </a:cubicBezTo>
                  <a:cubicBezTo>
                    <a:pt x="385" y="87"/>
                    <a:pt x="389" y="88"/>
                    <a:pt x="390" y="84"/>
                  </a:cubicBezTo>
                  <a:cubicBezTo>
                    <a:pt x="393" y="86"/>
                    <a:pt x="398" y="86"/>
                    <a:pt x="400" y="89"/>
                  </a:cubicBezTo>
                  <a:cubicBezTo>
                    <a:pt x="401" y="89"/>
                    <a:pt x="403" y="87"/>
                    <a:pt x="403" y="86"/>
                  </a:cubicBezTo>
                  <a:cubicBezTo>
                    <a:pt x="404" y="84"/>
                    <a:pt x="398" y="83"/>
                    <a:pt x="402" y="82"/>
                  </a:cubicBezTo>
                  <a:cubicBezTo>
                    <a:pt x="400" y="79"/>
                    <a:pt x="394" y="80"/>
                    <a:pt x="396" y="73"/>
                  </a:cubicBezTo>
                  <a:cubicBezTo>
                    <a:pt x="398" y="74"/>
                    <a:pt x="399" y="76"/>
                    <a:pt x="402" y="77"/>
                  </a:cubicBezTo>
                  <a:cubicBezTo>
                    <a:pt x="404" y="77"/>
                    <a:pt x="406" y="80"/>
                    <a:pt x="410" y="79"/>
                  </a:cubicBezTo>
                  <a:cubicBezTo>
                    <a:pt x="410" y="79"/>
                    <a:pt x="411" y="78"/>
                    <a:pt x="411" y="78"/>
                  </a:cubicBezTo>
                  <a:cubicBezTo>
                    <a:pt x="411" y="78"/>
                    <a:pt x="412" y="78"/>
                    <a:pt x="412" y="79"/>
                  </a:cubicBezTo>
                  <a:cubicBezTo>
                    <a:pt x="413" y="79"/>
                    <a:pt x="413" y="80"/>
                    <a:pt x="414" y="78"/>
                  </a:cubicBezTo>
                  <a:cubicBezTo>
                    <a:pt x="415" y="78"/>
                    <a:pt x="415" y="80"/>
                    <a:pt x="416" y="81"/>
                  </a:cubicBezTo>
                  <a:cubicBezTo>
                    <a:pt x="418" y="81"/>
                    <a:pt x="420" y="80"/>
                    <a:pt x="420" y="83"/>
                  </a:cubicBezTo>
                  <a:cubicBezTo>
                    <a:pt x="422" y="82"/>
                    <a:pt x="423" y="83"/>
                    <a:pt x="424" y="83"/>
                  </a:cubicBezTo>
                  <a:cubicBezTo>
                    <a:pt x="426" y="83"/>
                    <a:pt x="427" y="83"/>
                    <a:pt x="430" y="82"/>
                  </a:cubicBezTo>
                  <a:cubicBezTo>
                    <a:pt x="428" y="86"/>
                    <a:pt x="434" y="83"/>
                    <a:pt x="432" y="87"/>
                  </a:cubicBezTo>
                  <a:cubicBezTo>
                    <a:pt x="435" y="87"/>
                    <a:pt x="436" y="88"/>
                    <a:pt x="436" y="89"/>
                  </a:cubicBezTo>
                  <a:cubicBezTo>
                    <a:pt x="438" y="89"/>
                    <a:pt x="439" y="90"/>
                    <a:pt x="440" y="90"/>
                  </a:cubicBezTo>
                  <a:cubicBezTo>
                    <a:pt x="442" y="91"/>
                    <a:pt x="443" y="91"/>
                    <a:pt x="445" y="91"/>
                  </a:cubicBezTo>
                  <a:cubicBezTo>
                    <a:pt x="447" y="83"/>
                    <a:pt x="438" y="87"/>
                    <a:pt x="440" y="79"/>
                  </a:cubicBezTo>
                  <a:cubicBezTo>
                    <a:pt x="440" y="78"/>
                    <a:pt x="439" y="79"/>
                    <a:pt x="438" y="79"/>
                  </a:cubicBezTo>
                  <a:cubicBezTo>
                    <a:pt x="438" y="79"/>
                    <a:pt x="437" y="80"/>
                    <a:pt x="436" y="79"/>
                  </a:cubicBezTo>
                  <a:cubicBezTo>
                    <a:pt x="436" y="76"/>
                    <a:pt x="438" y="76"/>
                    <a:pt x="437" y="72"/>
                  </a:cubicBezTo>
                  <a:cubicBezTo>
                    <a:pt x="438" y="70"/>
                    <a:pt x="435" y="71"/>
                    <a:pt x="435" y="71"/>
                  </a:cubicBezTo>
                  <a:cubicBezTo>
                    <a:pt x="435" y="70"/>
                    <a:pt x="437" y="68"/>
                    <a:pt x="435" y="68"/>
                  </a:cubicBezTo>
                  <a:cubicBezTo>
                    <a:pt x="435" y="66"/>
                    <a:pt x="438" y="66"/>
                    <a:pt x="437" y="63"/>
                  </a:cubicBezTo>
                  <a:cubicBezTo>
                    <a:pt x="440" y="63"/>
                    <a:pt x="439" y="60"/>
                    <a:pt x="443" y="60"/>
                  </a:cubicBezTo>
                  <a:cubicBezTo>
                    <a:pt x="442" y="58"/>
                    <a:pt x="444" y="56"/>
                    <a:pt x="446" y="57"/>
                  </a:cubicBezTo>
                  <a:cubicBezTo>
                    <a:pt x="445" y="51"/>
                    <a:pt x="451" y="53"/>
                    <a:pt x="450" y="48"/>
                  </a:cubicBezTo>
                  <a:cubicBezTo>
                    <a:pt x="456" y="47"/>
                    <a:pt x="458" y="50"/>
                    <a:pt x="463" y="50"/>
                  </a:cubicBezTo>
                  <a:cubicBezTo>
                    <a:pt x="463" y="52"/>
                    <a:pt x="462" y="54"/>
                    <a:pt x="464" y="54"/>
                  </a:cubicBezTo>
                  <a:cubicBezTo>
                    <a:pt x="464" y="56"/>
                    <a:pt x="462" y="55"/>
                    <a:pt x="460" y="55"/>
                  </a:cubicBezTo>
                  <a:cubicBezTo>
                    <a:pt x="460" y="61"/>
                    <a:pt x="462" y="62"/>
                    <a:pt x="460" y="67"/>
                  </a:cubicBezTo>
                  <a:cubicBezTo>
                    <a:pt x="461" y="67"/>
                    <a:pt x="462" y="69"/>
                    <a:pt x="463" y="69"/>
                  </a:cubicBezTo>
                  <a:cubicBezTo>
                    <a:pt x="463" y="70"/>
                    <a:pt x="464" y="71"/>
                    <a:pt x="465" y="71"/>
                  </a:cubicBezTo>
                  <a:cubicBezTo>
                    <a:pt x="463" y="73"/>
                    <a:pt x="465" y="80"/>
                    <a:pt x="463" y="83"/>
                  </a:cubicBezTo>
                  <a:cubicBezTo>
                    <a:pt x="462" y="87"/>
                    <a:pt x="466" y="86"/>
                    <a:pt x="466" y="88"/>
                  </a:cubicBezTo>
                  <a:cubicBezTo>
                    <a:pt x="466" y="98"/>
                    <a:pt x="461" y="104"/>
                    <a:pt x="453" y="107"/>
                  </a:cubicBezTo>
                  <a:cubicBezTo>
                    <a:pt x="453" y="110"/>
                    <a:pt x="458" y="107"/>
                    <a:pt x="459" y="110"/>
                  </a:cubicBezTo>
                  <a:cubicBezTo>
                    <a:pt x="462" y="109"/>
                    <a:pt x="461" y="105"/>
                    <a:pt x="465" y="106"/>
                  </a:cubicBezTo>
                  <a:cubicBezTo>
                    <a:pt x="465" y="107"/>
                    <a:pt x="464" y="108"/>
                    <a:pt x="464" y="110"/>
                  </a:cubicBezTo>
                  <a:cubicBezTo>
                    <a:pt x="465" y="109"/>
                    <a:pt x="465" y="107"/>
                    <a:pt x="466" y="107"/>
                  </a:cubicBezTo>
                  <a:cubicBezTo>
                    <a:pt x="468" y="107"/>
                    <a:pt x="467" y="105"/>
                    <a:pt x="468" y="105"/>
                  </a:cubicBezTo>
                  <a:cubicBezTo>
                    <a:pt x="470" y="105"/>
                    <a:pt x="470" y="105"/>
                    <a:pt x="470" y="105"/>
                  </a:cubicBezTo>
                  <a:cubicBezTo>
                    <a:pt x="471" y="103"/>
                    <a:pt x="470" y="102"/>
                    <a:pt x="470" y="101"/>
                  </a:cubicBezTo>
                  <a:cubicBezTo>
                    <a:pt x="471" y="101"/>
                    <a:pt x="473" y="101"/>
                    <a:pt x="474" y="101"/>
                  </a:cubicBezTo>
                  <a:cubicBezTo>
                    <a:pt x="473" y="97"/>
                    <a:pt x="478" y="93"/>
                    <a:pt x="474" y="91"/>
                  </a:cubicBezTo>
                  <a:cubicBezTo>
                    <a:pt x="474" y="89"/>
                    <a:pt x="477" y="90"/>
                    <a:pt x="477" y="88"/>
                  </a:cubicBezTo>
                  <a:cubicBezTo>
                    <a:pt x="477" y="87"/>
                    <a:pt x="475" y="87"/>
                    <a:pt x="474" y="87"/>
                  </a:cubicBezTo>
                  <a:cubicBezTo>
                    <a:pt x="474" y="85"/>
                    <a:pt x="476" y="85"/>
                    <a:pt x="478" y="86"/>
                  </a:cubicBezTo>
                  <a:cubicBezTo>
                    <a:pt x="479" y="86"/>
                    <a:pt x="480" y="86"/>
                    <a:pt x="480" y="86"/>
                  </a:cubicBezTo>
                  <a:cubicBezTo>
                    <a:pt x="479" y="84"/>
                    <a:pt x="480" y="81"/>
                    <a:pt x="477" y="82"/>
                  </a:cubicBezTo>
                  <a:cubicBezTo>
                    <a:pt x="475" y="83"/>
                    <a:pt x="474" y="82"/>
                    <a:pt x="473" y="81"/>
                  </a:cubicBezTo>
                  <a:cubicBezTo>
                    <a:pt x="472" y="81"/>
                    <a:pt x="472" y="80"/>
                    <a:pt x="471" y="82"/>
                  </a:cubicBezTo>
                  <a:cubicBezTo>
                    <a:pt x="469" y="80"/>
                    <a:pt x="470" y="77"/>
                    <a:pt x="470" y="74"/>
                  </a:cubicBezTo>
                  <a:cubicBezTo>
                    <a:pt x="473" y="74"/>
                    <a:pt x="473" y="74"/>
                    <a:pt x="473" y="74"/>
                  </a:cubicBezTo>
                  <a:cubicBezTo>
                    <a:pt x="474" y="73"/>
                    <a:pt x="472" y="69"/>
                    <a:pt x="473" y="68"/>
                  </a:cubicBezTo>
                  <a:cubicBezTo>
                    <a:pt x="473" y="66"/>
                    <a:pt x="471" y="68"/>
                    <a:pt x="471" y="68"/>
                  </a:cubicBezTo>
                  <a:cubicBezTo>
                    <a:pt x="469" y="66"/>
                    <a:pt x="471" y="63"/>
                    <a:pt x="469" y="60"/>
                  </a:cubicBezTo>
                  <a:cubicBezTo>
                    <a:pt x="474" y="62"/>
                    <a:pt x="472" y="57"/>
                    <a:pt x="475" y="57"/>
                  </a:cubicBezTo>
                  <a:cubicBezTo>
                    <a:pt x="475" y="55"/>
                    <a:pt x="475" y="53"/>
                    <a:pt x="475" y="50"/>
                  </a:cubicBezTo>
                  <a:cubicBezTo>
                    <a:pt x="480" y="49"/>
                    <a:pt x="477" y="54"/>
                    <a:pt x="478" y="57"/>
                  </a:cubicBezTo>
                  <a:cubicBezTo>
                    <a:pt x="478" y="58"/>
                    <a:pt x="479" y="57"/>
                    <a:pt x="479" y="57"/>
                  </a:cubicBezTo>
                  <a:cubicBezTo>
                    <a:pt x="480" y="57"/>
                    <a:pt x="480" y="57"/>
                    <a:pt x="480" y="58"/>
                  </a:cubicBezTo>
                  <a:cubicBezTo>
                    <a:pt x="480" y="59"/>
                    <a:pt x="479" y="60"/>
                    <a:pt x="479" y="59"/>
                  </a:cubicBezTo>
                  <a:cubicBezTo>
                    <a:pt x="480" y="63"/>
                    <a:pt x="483" y="63"/>
                    <a:pt x="487" y="66"/>
                  </a:cubicBezTo>
                  <a:cubicBezTo>
                    <a:pt x="489" y="66"/>
                    <a:pt x="486" y="62"/>
                    <a:pt x="485" y="62"/>
                  </a:cubicBezTo>
                  <a:cubicBezTo>
                    <a:pt x="487" y="60"/>
                    <a:pt x="491" y="60"/>
                    <a:pt x="494" y="59"/>
                  </a:cubicBezTo>
                  <a:cubicBezTo>
                    <a:pt x="494" y="58"/>
                    <a:pt x="492" y="58"/>
                    <a:pt x="490" y="58"/>
                  </a:cubicBezTo>
                  <a:cubicBezTo>
                    <a:pt x="491" y="54"/>
                    <a:pt x="489" y="55"/>
                    <a:pt x="489" y="52"/>
                  </a:cubicBezTo>
                  <a:cubicBezTo>
                    <a:pt x="490" y="53"/>
                    <a:pt x="491" y="53"/>
                    <a:pt x="493" y="53"/>
                  </a:cubicBezTo>
                  <a:cubicBezTo>
                    <a:pt x="495" y="53"/>
                    <a:pt x="497" y="53"/>
                    <a:pt x="497" y="55"/>
                  </a:cubicBezTo>
                  <a:cubicBezTo>
                    <a:pt x="498" y="56"/>
                    <a:pt x="499" y="54"/>
                    <a:pt x="499" y="54"/>
                  </a:cubicBezTo>
                  <a:cubicBezTo>
                    <a:pt x="501" y="55"/>
                    <a:pt x="500" y="56"/>
                    <a:pt x="501" y="57"/>
                  </a:cubicBezTo>
                  <a:cubicBezTo>
                    <a:pt x="501" y="57"/>
                    <a:pt x="501" y="57"/>
                    <a:pt x="502" y="57"/>
                  </a:cubicBezTo>
                  <a:cubicBezTo>
                    <a:pt x="502" y="57"/>
                    <a:pt x="503" y="56"/>
                    <a:pt x="503" y="57"/>
                  </a:cubicBezTo>
                  <a:cubicBezTo>
                    <a:pt x="505" y="59"/>
                    <a:pt x="510" y="57"/>
                    <a:pt x="507" y="60"/>
                  </a:cubicBezTo>
                  <a:cubicBezTo>
                    <a:pt x="509" y="60"/>
                    <a:pt x="511" y="60"/>
                    <a:pt x="513" y="60"/>
                  </a:cubicBezTo>
                  <a:cubicBezTo>
                    <a:pt x="513" y="59"/>
                    <a:pt x="508" y="58"/>
                    <a:pt x="512" y="57"/>
                  </a:cubicBezTo>
                  <a:cubicBezTo>
                    <a:pt x="511" y="56"/>
                    <a:pt x="510" y="55"/>
                    <a:pt x="508" y="54"/>
                  </a:cubicBezTo>
                  <a:cubicBezTo>
                    <a:pt x="507" y="48"/>
                    <a:pt x="508" y="48"/>
                    <a:pt x="508" y="40"/>
                  </a:cubicBezTo>
                  <a:cubicBezTo>
                    <a:pt x="511" y="40"/>
                    <a:pt x="515" y="40"/>
                    <a:pt x="519" y="40"/>
                  </a:cubicBezTo>
                  <a:cubicBezTo>
                    <a:pt x="523" y="41"/>
                    <a:pt x="527" y="41"/>
                    <a:pt x="530" y="40"/>
                  </a:cubicBezTo>
                  <a:cubicBezTo>
                    <a:pt x="532" y="40"/>
                    <a:pt x="530" y="36"/>
                    <a:pt x="533" y="39"/>
                  </a:cubicBezTo>
                  <a:cubicBezTo>
                    <a:pt x="537" y="36"/>
                    <a:pt x="534" y="34"/>
                    <a:pt x="536" y="30"/>
                  </a:cubicBezTo>
                  <a:cubicBezTo>
                    <a:pt x="539" y="31"/>
                    <a:pt x="541" y="30"/>
                    <a:pt x="542" y="29"/>
                  </a:cubicBezTo>
                  <a:cubicBezTo>
                    <a:pt x="544" y="26"/>
                    <a:pt x="548" y="25"/>
                    <a:pt x="550" y="23"/>
                  </a:cubicBezTo>
                  <a:cubicBezTo>
                    <a:pt x="562" y="21"/>
                    <a:pt x="576" y="20"/>
                    <a:pt x="586" y="15"/>
                  </a:cubicBezTo>
                  <a:cubicBezTo>
                    <a:pt x="588" y="14"/>
                    <a:pt x="589" y="18"/>
                    <a:pt x="589" y="18"/>
                  </a:cubicBezTo>
                  <a:cubicBezTo>
                    <a:pt x="589" y="18"/>
                    <a:pt x="591" y="14"/>
                    <a:pt x="590" y="14"/>
                  </a:cubicBezTo>
                  <a:cubicBezTo>
                    <a:pt x="592" y="15"/>
                    <a:pt x="590" y="16"/>
                    <a:pt x="591" y="18"/>
                  </a:cubicBezTo>
                  <a:cubicBezTo>
                    <a:pt x="592" y="18"/>
                    <a:pt x="594" y="17"/>
                    <a:pt x="594" y="19"/>
                  </a:cubicBezTo>
                  <a:cubicBezTo>
                    <a:pt x="596" y="18"/>
                    <a:pt x="593" y="17"/>
                    <a:pt x="595" y="16"/>
                  </a:cubicBezTo>
                  <a:cubicBezTo>
                    <a:pt x="597" y="16"/>
                    <a:pt x="602" y="17"/>
                    <a:pt x="601" y="13"/>
                  </a:cubicBezTo>
                  <a:cubicBezTo>
                    <a:pt x="604" y="13"/>
                    <a:pt x="605" y="12"/>
                    <a:pt x="605" y="10"/>
                  </a:cubicBezTo>
                  <a:cubicBezTo>
                    <a:pt x="607" y="11"/>
                    <a:pt x="607" y="12"/>
                    <a:pt x="609" y="13"/>
                  </a:cubicBezTo>
                  <a:cubicBezTo>
                    <a:pt x="612" y="13"/>
                    <a:pt x="611" y="8"/>
                    <a:pt x="611" y="5"/>
                  </a:cubicBezTo>
                  <a:cubicBezTo>
                    <a:pt x="618" y="3"/>
                    <a:pt x="624" y="0"/>
                    <a:pt x="633" y="1"/>
                  </a:cubicBezTo>
                  <a:cubicBezTo>
                    <a:pt x="632" y="2"/>
                    <a:pt x="632" y="4"/>
                    <a:pt x="632" y="6"/>
                  </a:cubicBezTo>
                  <a:cubicBezTo>
                    <a:pt x="634" y="9"/>
                    <a:pt x="639" y="9"/>
                    <a:pt x="642" y="6"/>
                  </a:cubicBezTo>
                  <a:cubicBezTo>
                    <a:pt x="643" y="7"/>
                    <a:pt x="642" y="8"/>
                    <a:pt x="642" y="8"/>
                  </a:cubicBezTo>
                  <a:moveTo>
                    <a:pt x="944" y="161"/>
                  </a:moveTo>
                  <a:cubicBezTo>
                    <a:pt x="944" y="159"/>
                    <a:pt x="942" y="160"/>
                    <a:pt x="942" y="159"/>
                  </a:cubicBezTo>
                  <a:cubicBezTo>
                    <a:pt x="940" y="158"/>
                    <a:pt x="938" y="159"/>
                    <a:pt x="938" y="159"/>
                  </a:cubicBezTo>
                  <a:cubicBezTo>
                    <a:pt x="938" y="160"/>
                    <a:pt x="940" y="160"/>
                    <a:pt x="942" y="160"/>
                  </a:cubicBezTo>
                  <a:cubicBezTo>
                    <a:pt x="942" y="161"/>
                    <a:pt x="943" y="161"/>
                    <a:pt x="944" y="161"/>
                  </a:cubicBezTo>
                  <a:moveTo>
                    <a:pt x="272" y="256"/>
                  </a:moveTo>
                  <a:cubicBezTo>
                    <a:pt x="271" y="259"/>
                    <a:pt x="277" y="257"/>
                    <a:pt x="275" y="262"/>
                  </a:cubicBezTo>
                  <a:cubicBezTo>
                    <a:pt x="276" y="262"/>
                    <a:pt x="276" y="262"/>
                    <a:pt x="277" y="261"/>
                  </a:cubicBezTo>
                  <a:cubicBezTo>
                    <a:pt x="278" y="261"/>
                    <a:pt x="278" y="261"/>
                    <a:pt x="279" y="262"/>
                  </a:cubicBezTo>
                  <a:cubicBezTo>
                    <a:pt x="279" y="263"/>
                    <a:pt x="278" y="263"/>
                    <a:pt x="277" y="263"/>
                  </a:cubicBezTo>
                  <a:cubicBezTo>
                    <a:pt x="275" y="264"/>
                    <a:pt x="270" y="266"/>
                    <a:pt x="268" y="266"/>
                  </a:cubicBezTo>
                  <a:cubicBezTo>
                    <a:pt x="265" y="265"/>
                    <a:pt x="264" y="262"/>
                    <a:pt x="262" y="261"/>
                  </a:cubicBezTo>
                  <a:cubicBezTo>
                    <a:pt x="262" y="258"/>
                    <a:pt x="266" y="260"/>
                    <a:pt x="266" y="258"/>
                  </a:cubicBezTo>
                  <a:cubicBezTo>
                    <a:pt x="263" y="256"/>
                    <a:pt x="262" y="255"/>
                    <a:pt x="258" y="257"/>
                  </a:cubicBezTo>
                  <a:cubicBezTo>
                    <a:pt x="257" y="255"/>
                    <a:pt x="256" y="252"/>
                    <a:pt x="252" y="253"/>
                  </a:cubicBezTo>
                  <a:cubicBezTo>
                    <a:pt x="250" y="253"/>
                    <a:pt x="251" y="255"/>
                    <a:pt x="251" y="256"/>
                  </a:cubicBezTo>
                  <a:cubicBezTo>
                    <a:pt x="250" y="256"/>
                    <a:pt x="248" y="256"/>
                    <a:pt x="247" y="257"/>
                  </a:cubicBezTo>
                  <a:cubicBezTo>
                    <a:pt x="246" y="258"/>
                    <a:pt x="245" y="261"/>
                    <a:pt x="242" y="261"/>
                  </a:cubicBezTo>
                  <a:cubicBezTo>
                    <a:pt x="244" y="265"/>
                    <a:pt x="240" y="266"/>
                    <a:pt x="239" y="267"/>
                  </a:cubicBezTo>
                  <a:cubicBezTo>
                    <a:pt x="239" y="269"/>
                    <a:pt x="239" y="272"/>
                    <a:pt x="238" y="276"/>
                  </a:cubicBezTo>
                  <a:cubicBezTo>
                    <a:pt x="237" y="276"/>
                    <a:pt x="237" y="275"/>
                    <a:pt x="236" y="274"/>
                  </a:cubicBezTo>
                  <a:cubicBezTo>
                    <a:pt x="235" y="279"/>
                    <a:pt x="239" y="280"/>
                    <a:pt x="236" y="283"/>
                  </a:cubicBezTo>
                  <a:cubicBezTo>
                    <a:pt x="238" y="282"/>
                    <a:pt x="238" y="285"/>
                    <a:pt x="238" y="286"/>
                  </a:cubicBezTo>
                  <a:cubicBezTo>
                    <a:pt x="239" y="286"/>
                    <a:pt x="239" y="286"/>
                    <a:pt x="240" y="286"/>
                  </a:cubicBezTo>
                  <a:cubicBezTo>
                    <a:pt x="240" y="286"/>
                    <a:pt x="240" y="286"/>
                    <a:pt x="241" y="286"/>
                  </a:cubicBezTo>
                  <a:cubicBezTo>
                    <a:pt x="244" y="286"/>
                    <a:pt x="244" y="289"/>
                    <a:pt x="246" y="287"/>
                  </a:cubicBezTo>
                  <a:cubicBezTo>
                    <a:pt x="246" y="287"/>
                    <a:pt x="247" y="287"/>
                    <a:pt x="247" y="287"/>
                  </a:cubicBezTo>
                  <a:cubicBezTo>
                    <a:pt x="248" y="287"/>
                    <a:pt x="248" y="287"/>
                    <a:pt x="248" y="287"/>
                  </a:cubicBezTo>
                  <a:cubicBezTo>
                    <a:pt x="253" y="286"/>
                    <a:pt x="251" y="286"/>
                    <a:pt x="253" y="284"/>
                  </a:cubicBezTo>
                  <a:cubicBezTo>
                    <a:pt x="255" y="284"/>
                    <a:pt x="255" y="285"/>
                    <a:pt x="256" y="285"/>
                  </a:cubicBezTo>
                  <a:cubicBezTo>
                    <a:pt x="257" y="285"/>
                    <a:pt x="257" y="286"/>
                    <a:pt x="258" y="286"/>
                  </a:cubicBezTo>
                  <a:cubicBezTo>
                    <a:pt x="259" y="285"/>
                    <a:pt x="258" y="283"/>
                    <a:pt x="260" y="283"/>
                  </a:cubicBezTo>
                  <a:cubicBezTo>
                    <a:pt x="263" y="283"/>
                    <a:pt x="268" y="283"/>
                    <a:pt x="271" y="283"/>
                  </a:cubicBezTo>
                  <a:cubicBezTo>
                    <a:pt x="273" y="284"/>
                    <a:pt x="274" y="285"/>
                    <a:pt x="276" y="286"/>
                  </a:cubicBezTo>
                  <a:cubicBezTo>
                    <a:pt x="277" y="286"/>
                    <a:pt x="278" y="284"/>
                    <a:pt x="279" y="284"/>
                  </a:cubicBezTo>
                  <a:cubicBezTo>
                    <a:pt x="278" y="284"/>
                    <a:pt x="279" y="286"/>
                    <a:pt x="280" y="286"/>
                  </a:cubicBezTo>
                  <a:cubicBezTo>
                    <a:pt x="283" y="287"/>
                    <a:pt x="283" y="287"/>
                    <a:pt x="286" y="287"/>
                  </a:cubicBezTo>
                  <a:cubicBezTo>
                    <a:pt x="289" y="287"/>
                    <a:pt x="291" y="287"/>
                    <a:pt x="294" y="287"/>
                  </a:cubicBezTo>
                  <a:cubicBezTo>
                    <a:pt x="297" y="287"/>
                    <a:pt x="301" y="286"/>
                    <a:pt x="304" y="287"/>
                  </a:cubicBezTo>
                  <a:cubicBezTo>
                    <a:pt x="303" y="284"/>
                    <a:pt x="304" y="282"/>
                    <a:pt x="305" y="281"/>
                  </a:cubicBezTo>
                  <a:cubicBezTo>
                    <a:pt x="301" y="275"/>
                    <a:pt x="297" y="269"/>
                    <a:pt x="289" y="268"/>
                  </a:cubicBezTo>
                  <a:cubicBezTo>
                    <a:pt x="289" y="266"/>
                    <a:pt x="287" y="266"/>
                    <a:pt x="286" y="264"/>
                  </a:cubicBezTo>
                  <a:cubicBezTo>
                    <a:pt x="286" y="263"/>
                    <a:pt x="286" y="262"/>
                    <a:pt x="285" y="261"/>
                  </a:cubicBezTo>
                  <a:cubicBezTo>
                    <a:pt x="285" y="257"/>
                    <a:pt x="289" y="257"/>
                    <a:pt x="289" y="252"/>
                  </a:cubicBezTo>
                  <a:cubicBezTo>
                    <a:pt x="281" y="251"/>
                    <a:pt x="278" y="254"/>
                    <a:pt x="272" y="256"/>
                  </a:cubicBezTo>
                  <a:moveTo>
                    <a:pt x="359" y="313"/>
                  </a:moveTo>
                  <a:cubicBezTo>
                    <a:pt x="358" y="313"/>
                    <a:pt x="356" y="314"/>
                    <a:pt x="358" y="315"/>
                  </a:cubicBezTo>
                  <a:cubicBezTo>
                    <a:pt x="360" y="313"/>
                    <a:pt x="365" y="313"/>
                    <a:pt x="367" y="312"/>
                  </a:cubicBezTo>
                  <a:cubicBezTo>
                    <a:pt x="367" y="310"/>
                    <a:pt x="367" y="310"/>
                    <a:pt x="367" y="310"/>
                  </a:cubicBezTo>
                  <a:cubicBezTo>
                    <a:pt x="367" y="309"/>
                    <a:pt x="368" y="310"/>
                    <a:pt x="368" y="310"/>
                  </a:cubicBezTo>
                  <a:cubicBezTo>
                    <a:pt x="369" y="311"/>
                    <a:pt x="369" y="311"/>
                    <a:pt x="369" y="311"/>
                  </a:cubicBezTo>
                  <a:cubicBezTo>
                    <a:pt x="369" y="308"/>
                    <a:pt x="369" y="305"/>
                    <a:pt x="369" y="302"/>
                  </a:cubicBezTo>
                  <a:cubicBezTo>
                    <a:pt x="368" y="300"/>
                    <a:pt x="366" y="300"/>
                    <a:pt x="366" y="298"/>
                  </a:cubicBezTo>
                  <a:cubicBezTo>
                    <a:pt x="365" y="298"/>
                    <a:pt x="366" y="296"/>
                    <a:pt x="366" y="296"/>
                  </a:cubicBezTo>
                  <a:cubicBezTo>
                    <a:pt x="365" y="294"/>
                    <a:pt x="361" y="293"/>
                    <a:pt x="364" y="292"/>
                  </a:cubicBezTo>
                  <a:cubicBezTo>
                    <a:pt x="367" y="292"/>
                    <a:pt x="369" y="292"/>
                    <a:pt x="372" y="292"/>
                  </a:cubicBezTo>
                  <a:cubicBezTo>
                    <a:pt x="373" y="287"/>
                    <a:pt x="369" y="287"/>
                    <a:pt x="369" y="286"/>
                  </a:cubicBezTo>
                  <a:cubicBezTo>
                    <a:pt x="369" y="283"/>
                    <a:pt x="366" y="284"/>
                    <a:pt x="366" y="282"/>
                  </a:cubicBezTo>
                  <a:cubicBezTo>
                    <a:pt x="366" y="282"/>
                    <a:pt x="368" y="281"/>
                    <a:pt x="367" y="279"/>
                  </a:cubicBezTo>
                  <a:cubicBezTo>
                    <a:pt x="365" y="280"/>
                    <a:pt x="363" y="279"/>
                    <a:pt x="362" y="279"/>
                  </a:cubicBezTo>
                  <a:cubicBezTo>
                    <a:pt x="361" y="279"/>
                    <a:pt x="361" y="278"/>
                    <a:pt x="359" y="278"/>
                  </a:cubicBezTo>
                  <a:cubicBezTo>
                    <a:pt x="360" y="271"/>
                    <a:pt x="351" y="273"/>
                    <a:pt x="352" y="267"/>
                  </a:cubicBezTo>
                  <a:cubicBezTo>
                    <a:pt x="355" y="264"/>
                    <a:pt x="357" y="261"/>
                    <a:pt x="364" y="262"/>
                  </a:cubicBezTo>
                  <a:cubicBezTo>
                    <a:pt x="365" y="261"/>
                    <a:pt x="364" y="259"/>
                    <a:pt x="366" y="259"/>
                  </a:cubicBezTo>
                  <a:cubicBezTo>
                    <a:pt x="366" y="256"/>
                    <a:pt x="362" y="256"/>
                    <a:pt x="362" y="253"/>
                  </a:cubicBezTo>
                  <a:cubicBezTo>
                    <a:pt x="359" y="253"/>
                    <a:pt x="357" y="253"/>
                    <a:pt x="355" y="253"/>
                  </a:cubicBezTo>
                  <a:cubicBezTo>
                    <a:pt x="353" y="254"/>
                    <a:pt x="351" y="254"/>
                    <a:pt x="349" y="253"/>
                  </a:cubicBezTo>
                  <a:cubicBezTo>
                    <a:pt x="349" y="255"/>
                    <a:pt x="349" y="256"/>
                    <a:pt x="348" y="254"/>
                  </a:cubicBezTo>
                  <a:cubicBezTo>
                    <a:pt x="348" y="254"/>
                    <a:pt x="347" y="254"/>
                    <a:pt x="347" y="255"/>
                  </a:cubicBezTo>
                  <a:cubicBezTo>
                    <a:pt x="347" y="255"/>
                    <a:pt x="347" y="256"/>
                    <a:pt x="347" y="256"/>
                  </a:cubicBezTo>
                  <a:cubicBezTo>
                    <a:pt x="344" y="257"/>
                    <a:pt x="339" y="259"/>
                    <a:pt x="338" y="259"/>
                  </a:cubicBezTo>
                  <a:cubicBezTo>
                    <a:pt x="334" y="260"/>
                    <a:pt x="336" y="261"/>
                    <a:pt x="334" y="263"/>
                  </a:cubicBezTo>
                  <a:cubicBezTo>
                    <a:pt x="334" y="263"/>
                    <a:pt x="333" y="263"/>
                    <a:pt x="333" y="263"/>
                  </a:cubicBezTo>
                  <a:cubicBezTo>
                    <a:pt x="332" y="263"/>
                    <a:pt x="332" y="263"/>
                    <a:pt x="332" y="263"/>
                  </a:cubicBezTo>
                  <a:cubicBezTo>
                    <a:pt x="331" y="264"/>
                    <a:pt x="332" y="266"/>
                    <a:pt x="332" y="267"/>
                  </a:cubicBezTo>
                  <a:cubicBezTo>
                    <a:pt x="332" y="268"/>
                    <a:pt x="332" y="268"/>
                    <a:pt x="333" y="268"/>
                  </a:cubicBezTo>
                  <a:cubicBezTo>
                    <a:pt x="334" y="267"/>
                    <a:pt x="335" y="267"/>
                    <a:pt x="335" y="269"/>
                  </a:cubicBezTo>
                  <a:cubicBezTo>
                    <a:pt x="335" y="271"/>
                    <a:pt x="336" y="271"/>
                    <a:pt x="337" y="272"/>
                  </a:cubicBezTo>
                  <a:cubicBezTo>
                    <a:pt x="336" y="276"/>
                    <a:pt x="338" y="278"/>
                    <a:pt x="338" y="279"/>
                  </a:cubicBezTo>
                  <a:cubicBezTo>
                    <a:pt x="338" y="281"/>
                    <a:pt x="338" y="281"/>
                    <a:pt x="339" y="282"/>
                  </a:cubicBezTo>
                  <a:cubicBezTo>
                    <a:pt x="340" y="286"/>
                    <a:pt x="340" y="286"/>
                    <a:pt x="340" y="286"/>
                  </a:cubicBezTo>
                  <a:cubicBezTo>
                    <a:pt x="341" y="289"/>
                    <a:pt x="342" y="288"/>
                    <a:pt x="343" y="291"/>
                  </a:cubicBezTo>
                  <a:cubicBezTo>
                    <a:pt x="343" y="292"/>
                    <a:pt x="342" y="293"/>
                    <a:pt x="343" y="295"/>
                  </a:cubicBezTo>
                  <a:cubicBezTo>
                    <a:pt x="343" y="295"/>
                    <a:pt x="346" y="296"/>
                    <a:pt x="345" y="298"/>
                  </a:cubicBezTo>
                  <a:cubicBezTo>
                    <a:pt x="341" y="297"/>
                    <a:pt x="344" y="304"/>
                    <a:pt x="342" y="305"/>
                  </a:cubicBezTo>
                  <a:cubicBezTo>
                    <a:pt x="347" y="305"/>
                    <a:pt x="347" y="313"/>
                    <a:pt x="353" y="310"/>
                  </a:cubicBezTo>
                  <a:cubicBezTo>
                    <a:pt x="350" y="312"/>
                    <a:pt x="352" y="312"/>
                    <a:pt x="355" y="312"/>
                  </a:cubicBezTo>
                  <a:cubicBezTo>
                    <a:pt x="357" y="312"/>
                    <a:pt x="359" y="312"/>
                    <a:pt x="359" y="313"/>
                  </a:cubicBezTo>
                  <a:moveTo>
                    <a:pt x="397" y="256"/>
                  </a:moveTo>
                  <a:cubicBezTo>
                    <a:pt x="396" y="256"/>
                    <a:pt x="397" y="258"/>
                    <a:pt x="396" y="259"/>
                  </a:cubicBezTo>
                  <a:cubicBezTo>
                    <a:pt x="395" y="260"/>
                    <a:pt x="393" y="260"/>
                    <a:pt x="392" y="262"/>
                  </a:cubicBezTo>
                  <a:cubicBezTo>
                    <a:pt x="393" y="263"/>
                    <a:pt x="396" y="265"/>
                    <a:pt x="396" y="267"/>
                  </a:cubicBezTo>
                  <a:cubicBezTo>
                    <a:pt x="396" y="267"/>
                    <a:pt x="394" y="267"/>
                    <a:pt x="395" y="268"/>
                  </a:cubicBezTo>
                  <a:cubicBezTo>
                    <a:pt x="396" y="269"/>
                    <a:pt x="398" y="269"/>
                    <a:pt x="400" y="271"/>
                  </a:cubicBezTo>
                  <a:cubicBezTo>
                    <a:pt x="400" y="269"/>
                    <a:pt x="401" y="269"/>
                    <a:pt x="402" y="268"/>
                  </a:cubicBezTo>
                  <a:cubicBezTo>
                    <a:pt x="403" y="264"/>
                    <a:pt x="400" y="264"/>
                    <a:pt x="400" y="262"/>
                  </a:cubicBezTo>
                  <a:cubicBezTo>
                    <a:pt x="401" y="261"/>
                    <a:pt x="404" y="260"/>
                    <a:pt x="403" y="257"/>
                  </a:cubicBezTo>
                  <a:cubicBezTo>
                    <a:pt x="401" y="257"/>
                    <a:pt x="401" y="256"/>
                    <a:pt x="402" y="254"/>
                  </a:cubicBezTo>
                  <a:cubicBezTo>
                    <a:pt x="400" y="255"/>
                    <a:pt x="398" y="254"/>
                    <a:pt x="397" y="256"/>
                  </a:cubicBezTo>
                  <a:moveTo>
                    <a:pt x="232" y="289"/>
                  </a:moveTo>
                  <a:cubicBezTo>
                    <a:pt x="231" y="295"/>
                    <a:pt x="240" y="292"/>
                    <a:pt x="241" y="289"/>
                  </a:cubicBezTo>
                  <a:cubicBezTo>
                    <a:pt x="237" y="288"/>
                    <a:pt x="235" y="288"/>
                    <a:pt x="232" y="289"/>
                  </a:cubicBezTo>
                  <a:moveTo>
                    <a:pt x="261" y="524"/>
                  </a:moveTo>
                  <a:cubicBezTo>
                    <a:pt x="263" y="519"/>
                    <a:pt x="270" y="519"/>
                    <a:pt x="268" y="511"/>
                  </a:cubicBezTo>
                  <a:cubicBezTo>
                    <a:pt x="267" y="512"/>
                    <a:pt x="264" y="512"/>
                    <a:pt x="262" y="511"/>
                  </a:cubicBezTo>
                  <a:cubicBezTo>
                    <a:pt x="259" y="511"/>
                    <a:pt x="257" y="510"/>
                    <a:pt x="255" y="512"/>
                  </a:cubicBezTo>
                  <a:cubicBezTo>
                    <a:pt x="260" y="513"/>
                    <a:pt x="254" y="513"/>
                    <a:pt x="253" y="515"/>
                  </a:cubicBezTo>
                  <a:cubicBezTo>
                    <a:pt x="254" y="514"/>
                    <a:pt x="255" y="518"/>
                    <a:pt x="255" y="518"/>
                  </a:cubicBezTo>
                  <a:cubicBezTo>
                    <a:pt x="255" y="520"/>
                    <a:pt x="255" y="522"/>
                    <a:pt x="253" y="522"/>
                  </a:cubicBezTo>
                  <a:cubicBezTo>
                    <a:pt x="253" y="522"/>
                    <a:pt x="252" y="521"/>
                    <a:pt x="252" y="522"/>
                  </a:cubicBezTo>
                  <a:cubicBezTo>
                    <a:pt x="253" y="524"/>
                    <a:pt x="256" y="524"/>
                    <a:pt x="259" y="524"/>
                  </a:cubicBezTo>
                  <a:cubicBezTo>
                    <a:pt x="260" y="524"/>
                    <a:pt x="260" y="524"/>
                    <a:pt x="261" y="524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Freeform 88"/>
            <p:cNvSpPr>
              <a:spLocks/>
            </p:cNvSpPr>
            <p:nvPr/>
          </p:nvSpPr>
          <p:spPr bwMode="auto">
            <a:xfrm>
              <a:off x="2352849" y="1820417"/>
              <a:ext cx="52388" cy="25400"/>
            </a:xfrm>
            <a:custGeom>
              <a:avLst/>
              <a:gdLst>
                <a:gd name="T0" fmla="*/ 11 w 16"/>
                <a:gd name="T1" fmla="*/ 0 h 8"/>
                <a:gd name="T2" fmla="*/ 14 w 16"/>
                <a:gd name="T3" fmla="*/ 7 h 8"/>
                <a:gd name="T4" fmla="*/ 0 w 16"/>
                <a:gd name="T5" fmla="*/ 3 h 8"/>
                <a:gd name="T6" fmla="*/ 11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1" y="0"/>
                  </a:moveTo>
                  <a:cubicBezTo>
                    <a:pt x="11" y="3"/>
                    <a:pt x="16" y="2"/>
                    <a:pt x="14" y="7"/>
                  </a:cubicBezTo>
                  <a:cubicBezTo>
                    <a:pt x="7" y="8"/>
                    <a:pt x="3" y="6"/>
                    <a:pt x="0" y="3"/>
                  </a:cubicBezTo>
                  <a:cubicBezTo>
                    <a:pt x="2" y="1"/>
                    <a:pt x="7" y="1"/>
                    <a:pt x="1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Freeform 89"/>
            <p:cNvSpPr>
              <a:spLocks noEditPoints="1"/>
            </p:cNvSpPr>
            <p:nvPr/>
          </p:nvSpPr>
          <p:spPr bwMode="auto">
            <a:xfrm>
              <a:off x="2456037" y="1868042"/>
              <a:ext cx="487363" cy="341313"/>
            </a:xfrm>
            <a:custGeom>
              <a:avLst/>
              <a:gdLst>
                <a:gd name="T0" fmla="*/ 15 w 152"/>
                <a:gd name="T1" fmla="*/ 6 h 106"/>
                <a:gd name="T2" fmla="*/ 20 w 152"/>
                <a:gd name="T3" fmla="*/ 5 h 106"/>
                <a:gd name="T4" fmla="*/ 20 w 152"/>
                <a:gd name="T5" fmla="*/ 7 h 106"/>
                <a:gd name="T6" fmla="*/ 20 w 152"/>
                <a:gd name="T7" fmla="*/ 12 h 106"/>
                <a:gd name="T8" fmla="*/ 24 w 152"/>
                <a:gd name="T9" fmla="*/ 22 h 106"/>
                <a:gd name="T10" fmla="*/ 32 w 152"/>
                <a:gd name="T11" fmla="*/ 6 h 106"/>
                <a:gd name="T12" fmla="*/ 44 w 152"/>
                <a:gd name="T13" fmla="*/ 5 h 106"/>
                <a:gd name="T14" fmla="*/ 51 w 152"/>
                <a:gd name="T15" fmla="*/ 17 h 106"/>
                <a:gd name="T16" fmla="*/ 60 w 152"/>
                <a:gd name="T17" fmla="*/ 15 h 106"/>
                <a:gd name="T18" fmla="*/ 73 w 152"/>
                <a:gd name="T19" fmla="*/ 14 h 106"/>
                <a:gd name="T20" fmla="*/ 78 w 152"/>
                <a:gd name="T21" fmla="*/ 19 h 106"/>
                <a:gd name="T22" fmla="*/ 83 w 152"/>
                <a:gd name="T23" fmla="*/ 21 h 106"/>
                <a:gd name="T24" fmla="*/ 85 w 152"/>
                <a:gd name="T25" fmla="*/ 22 h 106"/>
                <a:gd name="T26" fmla="*/ 97 w 152"/>
                <a:gd name="T27" fmla="*/ 25 h 106"/>
                <a:gd name="T28" fmla="*/ 107 w 152"/>
                <a:gd name="T29" fmla="*/ 30 h 106"/>
                <a:gd name="T30" fmla="*/ 111 w 152"/>
                <a:gd name="T31" fmla="*/ 34 h 106"/>
                <a:gd name="T32" fmla="*/ 118 w 152"/>
                <a:gd name="T33" fmla="*/ 40 h 106"/>
                <a:gd name="T34" fmla="*/ 113 w 152"/>
                <a:gd name="T35" fmla="*/ 50 h 106"/>
                <a:gd name="T36" fmla="*/ 124 w 152"/>
                <a:gd name="T37" fmla="*/ 51 h 106"/>
                <a:gd name="T38" fmla="*/ 127 w 152"/>
                <a:gd name="T39" fmla="*/ 58 h 106"/>
                <a:gd name="T40" fmla="*/ 137 w 152"/>
                <a:gd name="T41" fmla="*/ 59 h 106"/>
                <a:gd name="T42" fmla="*/ 143 w 152"/>
                <a:gd name="T43" fmla="*/ 65 h 106"/>
                <a:gd name="T44" fmla="*/ 146 w 152"/>
                <a:gd name="T45" fmla="*/ 70 h 106"/>
                <a:gd name="T46" fmla="*/ 140 w 152"/>
                <a:gd name="T47" fmla="*/ 79 h 106"/>
                <a:gd name="T48" fmla="*/ 131 w 152"/>
                <a:gd name="T49" fmla="*/ 78 h 106"/>
                <a:gd name="T50" fmla="*/ 123 w 152"/>
                <a:gd name="T51" fmla="*/ 70 h 106"/>
                <a:gd name="T52" fmla="*/ 117 w 152"/>
                <a:gd name="T53" fmla="*/ 77 h 106"/>
                <a:gd name="T54" fmla="*/ 126 w 152"/>
                <a:gd name="T55" fmla="*/ 82 h 106"/>
                <a:gd name="T56" fmla="*/ 131 w 152"/>
                <a:gd name="T57" fmla="*/ 90 h 106"/>
                <a:gd name="T58" fmla="*/ 127 w 152"/>
                <a:gd name="T59" fmla="*/ 99 h 106"/>
                <a:gd name="T60" fmla="*/ 111 w 152"/>
                <a:gd name="T61" fmla="*/ 93 h 106"/>
                <a:gd name="T62" fmla="*/ 116 w 152"/>
                <a:gd name="T63" fmla="*/ 99 h 106"/>
                <a:gd name="T64" fmla="*/ 122 w 152"/>
                <a:gd name="T65" fmla="*/ 103 h 106"/>
                <a:gd name="T66" fmla="*/ 116 w 152"/>
                <a:gd name="T67" fmla="*/ 103 h 106"/>
                <a:gd name="T68" fmla="*/ 102 w 152"/>
                <a:gd name="T69" fmla="*/ 98 h 106"/>
                <a:gd name="T70" fmla="*/ 94 w 152"/>
                <a:gd name="T71" fmla="*/ 94 h 106"/>
                <a:gd name="T72" fmla="*/ 90 w 152"/>
                <a:gd name="T73" fmla="*/ 88 h 106"/>
                <a:gd name="T74" fmla="*/ 83 w 152"/>
                <a:gd name="T75" fmla="*/ 74 h 106"/>
                <a:gd name="T76" fmla="*/ 84 w 152"/>
                <a:gd name="T77" fmla="*/ 70 h 106"/>
                <a:gd name="T78" fmla="*/ 87 w 152"/>
                <a:gd name="T79" fmla="*/ 65 h 106"/>
                <a:gd name="T80" fmla="*/ 90 w 152"/>
                <a:gd name="T81" fmla="*/ 59 h 106"/>
                <a:gd name="T82" fmla="*/ 87 w 152"/>
                <a:gd name="T83" fmla="*/ 51 h 106"/>
                <a:gd name="T84" fmla="*/ 82 w 152"/>
                <a:gd name="T85" fmla="*/ 48 h 106"/>
                <a:gd name="T86" fmla="*/ 78 w 152"/>
                <a:gd name="T87" fmla="*/ 48 h 106"/>
                <a:gd name="T88" fmla="*/ 73 w 152"/>
                <a:gd name="T89" fmla="*/ 46 h 106"/>
                <a:gd name="T90" fmla="*/ 63 w 152"/>
                <a:gd name="T91" fmla="*/ 35 h 106"/>
                <a:gd name="T92" fmla="*/ 53 w 152"/>
                <a:gd name="T93" fmla="*/ 38 h 106"/>
                <a:gd name="T94" fmla="*/ 44 w 152"/>
                <a:gd name="T95" fmla="*/ 38 h 106"/>
                <a:gd name="T96" fmla="*/ 34 w 152"/>
                <a:gd name="T97" fmla="*/ 38 h 106"/>
                <a:gd name="T98" fmla="*/ 15 w 152"/>
                <a:gd name="T99" fmla="*/ 34 h 106"/>
                <a:gd name="T100" fmla="*/ 6 w 152"/>
                <a:gd name="T101" fmla="*/ 29 h 106"/>
                <a:gd name="T102" fmla="*/ 3 w 152"/>
                <a:gd name="T103" fmla="*/ 22 h 106"/>
                <a:gd name="T104" fmla="*/ 5 w 152"/>
                <a:gd name="T105" fmla="*/ 17 h 106"/>
                <a:gd name="T106" fmla="*/ 98 w 152"/>
                <a:gd name="T107" fmla="*/ 73 h 106"/>
                <a:gd name="T108" fmla="*/ 104 w 152"/>
                <a:gd name="T109" fmla="*/ 68 h 106"/>
                <a:gd name="T110" fmla="*/ 98 w 152"/>
                <a:gd name="T111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2" h="106">
                  <a:moveTo>
                    <a:pt x="6" y="7"/>
                  </a:moveTo>
                  <a:cubicBezTo>
                    <a:pt x="8" y="11"/>
                    <a:pt x="13" y="3"/>
                    <a:pt x="15" y="6"/>
                  </a:cubicBezTo>
                  <a:cubicBezTo>
                    <a:pt x="16" y="7"/>
                    <a:pt x="15" y="4"/>
                    <a:pt x="16" y="4"/>
                  </a:cubicBezTo>
                  <a:cubicBezTo>
                    <a:pt x="18" y="3"/>
                    <a:pt x="18" y="5"/>
                    <a:pt x="20" y="5"/>
                  </a:cubicBezTo>
                  <a:cubicBezTo>
                    <a:pt x="22" y="5"/>
                    <a:pt x="22" y="0"/>
                    <a:pt x="25" y="4"/>
                  </a:cubicBezTo>
                  <a:cubicBezTo>
                    <a:pt x="25" y="9"/>
                    <a:pt x="22" y="5"/>
                    <a:pt x="20" y="7"/>
                  </a:cubicBezTo>
                  <a:cubicBezTo>
                    <a:pt x="19" y="8"/>
                    <a:pt x="22" y="9"/>
                    <a:pt x="22" y="9"/>
                  </a:cubicBezTo>
                  <a:cubicBezTo>
                    <a:pt x="22" y="10"/>
                    <a:pt x="20" y="11"/>
                    <a:pt x="20" y="12"/>
                  </a:cubicBezTo>
                  <a:cubicBezTo>
                    <a:pt x="19" y="14"/>
                    <a:pt x="21" y="15"/>
                    <a:pt x="21" y="16"/>
                  </a:cubicBezTo>
                  <a:cubicBezTo>
                    <a:pt x="22" y="18"/>
                    <a:pt x="20" y="22"/>
                    <a:pt x="24" y="22"/>
                  </a:cubicBezTo>
                  <a:cubicBezTo>
                    <a:pt x="26" y="22"/>
                    <a:pt x="24" y="15"/>
                    <a:pt x="25" y="12"/>
                  </a:cubicBezTo>
                  <a:cubicBezTo>
                    <a:pt x="31" y="14"/>
                    <a:pt x="30" y="9"/>
                    <a:pt x="32" y="6"/>
                  </a:cubicBezTo>
                  <a:cubicBezTo>
                    <a:pt x="34" y="9"/>
                    <a:pt x="37" y="4"/>
                    <a:pt x="39" y="7"/>
                  </a:cubicBezTo>
                  <a:cubicBezTo>
                    <a:pt x="41" y="7"/>
                    <a:pt x="40" y="4"/>
                    <a:pt x="44" y="5"/>
                  </a:cubicBezTo>
                  <a:cubicBezTo>
                    <a:pt x="43" y="10"/>
                    <a:pt x="47" y="10"/>
                    <a:pt x="50" y="11"/>
                  </a:cubicBezTo>
                  <a:cubicBezTo>
                    <a:pt x="49" y="15"/>
                    <a:pt x="49" y="14"/>
                    <a:pt x="51" y="17"/>
                  </a:cubicBezTo>
                  <a:cubicBezTo>
                    <a:pt x="53" y="16"/>
                    <a:pt x="55" y="16"/>
                    <a:pt x="56" y="17"/>
                  </a:cubicBezTo>
                  <a:cubicBezTo>
                    <a:pt x="59" y="18"/>
                    <a:pt x="59" y="15"/>
                    <a:pt x="60" y="15"/>
                  </a:cubicBezTo>
                  <a:cubicBezTo>
                    <a:pt x="62" y="14"/>
                    <a:pt x="64" y="16"/>
                    <a:pt x="64" y="14"/>
                  </a:cubicBezTo>
                  <a:cubicBezTo>
                    <a:pt x="68" y="15"/>
                    <a:pt x="69" y="15"/>
                    <a:pt x="73" y="14"/>
                  </a:cubicBezTo>
                  <a:cubicBezTo>
                    <a:pt x="72" y="16"/>
                    <a:pt x="76" y="15"/>
                    <a:pt x="75" y="15"/>
                  </a:cubicBezTo>
                  <a:cubicBezTo>
                    <a:pt x="77" y="16"/>
                    <a:pt x="77" y="18"/>
                    <a:pt x="78" y="19"/>
                  </a:cubicBezTo>
                  <a:cubicBezTo>
                    <a:pt x="79" y="19"/>
                    <a:pt x="81" y="19"/>
                    <a:pt x="82" y="20"/>
                  </a:cubicBezTo>
                  <a:cubicBezTo>
                    <a:pt x="82" y="20"/>
                    <a:pt x="81" y="21"/>
                    <a:pt x="83" y="21"/>
                  </a:cubicBezTo>
                  <a:cubicBezTo>
                    <a:pt x="86" y="21"/>
                    <a:pt x="82" y="23"/>
                    <a:pt x="84" y="25"/>
                  </a:cubicBezTo>
                  <a:cubicBezTo>
                    <a:pt x="85" y="26"/>
                    <a:pt x="85" y="23"/>
                    <a:pt x="85" y="22"/>
                  </a:cubicBezTo>
                  <a:cubicBezTo>
                    <a:pt x="87" y="24"/>
                    <a:pt x="87" y="26"/>
                    <a:pt x="90" y="26"/>
                  </a:cubicBezTo>
                  <a:cubicBezTo>
                    <a:pt x="93" y="27"/>
                    <a:pt x="94" y="25"/>
                    <a:pt x="97" y="25"/>
                  </a:cubicBezTo>
                  <a:cubicBezTo>
                    <a:pt x="96" y="30"/>
                    <a:pt x="104" y="27"/>
                    <a:pt x="104" y="31"/>
                  </a:cubicBezTo>
                  <a:cubicBezTo>
                    <a:pt x="106" y="31"/>
                    <a:pt x="107" y="31"/>
                    <a:pt x="107" y="30"/>
                  </a:cubicBezTo>
                  <a:cubicBezTo>
                    <a:pt x="108" y="31"/>
                    <a:pt x="109" y="33"/>
                    <a:pt x="109" y="35"/>
                  </a:cubicBezTo>
                  <a:cubicBezTo>
                    <a:pt x="110" y="35"/>
                    <a:pt x="111" y="35"/>
                    <a:pt x="111" y="34"/>
                  </a:cubicBezTo>
                  <a:cubicBezTo>
                    <a:pt x="113" y="36"/>
                    <a:pt x="114" y="38"/>
                    <a:pt x="118" y="38"/>
                  </a:cubicBezTo>
                  <a:cubicBezTo>
                    <a:pt x="117" y="39"/>
                    <a:pt x="117" y="40"/>
                    <a:pt x="118" y="40"/>
                  </a:cubicBezTo>
                  <a:cubicBezTo>
                    <a:pt x="119" y="42"/>
                    <a:pt x="114" y="44"/>
                    <a:pt x="118" y="45"/>
                  </a:cubicBezTo>
                  <a:cubicBezTo>
                    <a:pt x="117" y="47"/>
                    <a:pt x="113" y="47"/>
                    <a:pt x="113" y="50"/>
                  </a:cubicBezTo>
                  <a:cubicBezTo>
                    <a:pt x="116" y="55"/>
                    <a:pt x="122" y="49"/>
                    <a:pt x="123" y="54"/>
                  </a:cubicBezTo>
                  <a:cubicBezTo>
                    <a:pt x="124" y="54"/>
                    <a:pt x="124" y="52"/>
                    <a:pt x="124" y="51"/>
                  </a:cubicBezTo>
                  <a:cubicBezTo>
                    <a:pt x="126" y="51"/>
                    <a:pt x="125" y="54"/>
                    <a:pt x="126" y="55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28" y="58"/>
                    <a:pt x="130" y="55"/>
                    <a:pt x="129" y="60"/>
                  </a:cubicBezTo>
                  <a:cubicBezTo>
                    <a:pt x="132" y="60"/>
                    <a:pt x="133" y="58"/>
                    <a:pt x="137" y="59"/>
                  </a:cubicBezTo>
                  <a:cubicBezTo>
                    <a:pt x="138" y="60"/>
                    <a:pt x="138" y="61"/>
                    <a:pt x="138" y="63"/>
                  </a:cubicBezTo>
                  <a:cubicBezTo>
                    <a:pt x="141" y="63"/>
                    <a:pt x="145" y="61"/>
                    <a:pt x="143" y="65"/>
                  </a:cubicBezTo>
                  <a:cubicBezTo>
                    <a:pt x="148" y="63"/>
                    <a:pt x="145" y="66"/>
                    <a:pt x="150" y="67"/>
                  </a:cubicBezTo>
                  <a:cubicBezTo>
                    <a:pt x="152" y="69"/>
                    <a:pt x="146" y="70"/>
                    <a:pt x="146" y="70"/>
                  </a:cubicBezTo>
                  <a:cubicBezTo>
                    <a:pt x="145" y="71"/>
                    <a:pt x="147" y="72"/>
                    <a:pt x="147" y="72"/>
                  </a:cubicBezTo>
                  <a:cubicBezTo>
                    <a:pt x="144" y="75"/>
                    <a:pt x="141" y="74"/>
                    <a:pt x="140" y="79"/>
                  </a:cubicBezTo>
                  <a:cubicBezTo>
                    <a:pt x="138" y="79"/>
                    <a:pt x="137" y="79"/>
                    <a:pt x="137" y="80"/>
                  </a:cubicBezTo>
                  <a:cubicBezTo>
                    <a:pt x="136" y="80"/>
                    <a:pt x="131" y="80"/>
                    <a:pt x="131" y="78"/>
                  </a:cubicBezTo>
                  <a:cubicBezTo>
                    <a:pt x="131" y="75"/>
                    <a:pt x="124" y="78"/>
                    <a:pt x="126" y="73"/>
                  </a:cubicBezTo>
                  <a:cubicBezTo>
                    <a:pt x="124" y="73"/>
                    <a:pt x="123" y="72"/>
                    <a:pt x="123" y="70"/>
                  </a:cubicBezTo>
                  <a:cubicBezTo>
                    <a:pt x="122" y="70"/>
                    <a:pt x="120" y="70"/>
                    <a:pt x="118" y="70"/>
                  </a:cubicBezTo>
                  <a:cubicBezTo>
                    <a:pt x="115" y="70"/>
                    <a:pt x="118" y="75"/>
                    <a:pt x="117" y="77"/>
                  </a:cubicBezTo>
                  <a:cubicBezTo>
                    <a:pt x="117" y="79"/>
                    <a:pt x="120" y="79"/>
                    <a:pt x="121" y="82"/>
                  </a:cubicBezTo>
                  <a:cubicBezTo>
                    <a:pt x="124" y="80"/>
                    <a:pt x="125" y="85"/>
                    <a:pt x="126" y="82"/>
                  </a:cubicBezTo>
                  <a:cubicBezTo>
                    <a:pt x="128" y="83"/>
                    <a:pt x="128" y="86"/>
                    <a:pt x="128" y="89"/>
                  </a:cubicBezTo>
                  <a:cubicBezTo>
                    <a:pt x="128" y="91"/>
                    <a:pt x="130" y="90"/>
                    <a:pt x="131" y="90"/>
                  </a:cubicBezTo>
                  <a:cubicBezTo>
                    <a:pt x="132" y="94"/>
                    <a:pt x="130" y="99"/>
                    <a:pt x="129" y="102"/>
                  </a:cubicBezTo>
                  <a:cubicBezTo>
                    <a:pt x="127" y="103"/>
                    <a:pt x="128" y="100"/>
                    <a:pt x="127" y="99"/>
                  </a:cubicBezTo>
                  <a:cubicBezTo>
                    <a:pt x="125" y="98"/>
                    <a:pt x="121" y="99"/>
                    <a:pt x="121" y="95"/>
                  </a:cubicBezTo>
                  <a:cubicBezTo>
                    <a:pt x="116" y="96"/>
                    <a:pt x="116" y="91"/>
                    <a:pt x="111" y="93"/>
                  </a:cubicBezTo>
                  <a:cubicBezTo>
                    <a:pt x="111" y="95"/>
                    <a:pt x="115" y="94"/>
                    <a:pt x="116" y="95"/>
                  </a:cubicBezTo>
                  <a:cubicBezTo>
                    <a:pt x="111" y="99"/>
                    <a:pt x="120" y="97"/>
                    <a:pt x="116" y="99"/>
                  </a:cubicBezTo>
                  <a:cubicBezTo>
                    <a:pt x="116" y="101"/>
                    <a:pt x="119" y="101"/>
                    <a:pt x="121" y="102"/>
                  </a:cubicBezTo>
                  <a:cubicBezTo>
                    <a:pt x="121" y="102"/>
                    <a:pt x="121" y="103"/>
                    <a:pt x="122" y="103"/>
                  </a:cubicBezTo>
                  <a:cubicBezTo>
                    <a:pt x="124" y="103"/>
                    <a:pt x="124" y="104"/>
                    <a:pt x="124" y="106"/>
                  </a:cubicBezTo>
                  <a:cubicBezTo>
                    <a:pt x="121" y="106"/>
                    <a:pt x="118" y="105"/>
                    <a:pt x="116" y="103"/>
                  </a:cubicBezTo>
                  <a:cubicBezTo>
                    <a:pt x="114" y="102"/>
                    <a:pt x="111" y="102"/>
                    <a:pt x="108" y="100"/>
                  </a:cubicBezTo>
                  <a:cubicBezTo>
                    <a:pt x="107" y="100"/>
                    <a:pt x="103" y="98"/>
                    <a:pt x="102" y="98"/>
                  </a:cubicBezTo>
                  <a:cubicBezTo>
                    <a:pt x="100" y="98"/>
                    <a:pt x="100" y="96"/>
                    <a:pt x="99" y="95"/>
                  </a:cubicBezTo>
                  <a:cubicBezTo>
                    <a:pt x="98" y="95"/>
                    <a:pt x="95" y="95"/>
                    <a:pt x="94" y="94"/>
                  </a:cubicBezTo>
                  <a:cubicBezTo>
                    <a:pt x="93" y="93"/>
                    <a:pt x="94" y="92"/>
                    <a:pt x="93" y="90"/>
                  </a:cubicBezTo>
                  <a:cubicBezTo>
                    <a:pt x="92" y="90"/>
                    <a:pt x="89" y="90"/>
                    <a:pt x="90" y="88"/>
                  </a:cubicBezTo>
                  <a:cubicBezTo>
                    <a:pt x="85" y="88"/>
                    <a:pt x="85" y="83"/>
                    <a:pt x="82" y="80"/>
                  </a:cubicBezTo>
                  <a:cubicBezTo>
                    <a:pt x="83" y="80"/>
                    <a:pt x="81" y="76"/>
                    <a:pt x="83" y="74"/>
                  </a:cubicBezTo>
                  <a:cubicBezTo>
                    <a:pt x="85" y="74"/>
                    <a:pt x="85" y="74"/>
                    <a:pt x="85" y="74"/>
                  </a:cubicBezTo>
                  <a:cubicBezTo>
                    <a:pt x="86" y="73"/>
                    <a:pt x="84" y="72"/>
                    <a:pt x="84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6" y="66"/>
                    <a:pt x="87" y="65"/>
                  </a:cubicBezTo>
                  <a:cubicBezTo>
                    <a:pt x="87" y="65"/>
                    <a:pt x="89" y="66"/>
                    <a:pt x="89" y="65"/>
                  </a:cubicBezTo>
                  <a:cubicBezTo>
                    <a:pt x="91" y="64"/>
                    <a:pt x="89" y="60"/>
                    <a:pt x="90" y="59"/>
                  </a:cubicBezTo>
                  <a:cubicBezTo>
                    <a:pt x="90" y="58"/>
                    <a:pt x="88" y="58"/>
                    <a:pt x="87" y="58"/>
                  </a:cubicBezTo>
                  <a:cubicBezTo>
                    <a:pt x="87" y="56"/>
                    <a:pt x="87" y="54"/>
                    <a:pt x="87" y="51"/>
                  </a:cubicBezTo>
                  <a:cubicBezTo>
                    <a:pt x="85" y="51"/>
                    <a:pt x="84" y="52"/>
                    <a:pt x="84" y="53"/>
                  </a:cubicBezTo>
                  <a:cubicBezTo>
                    <a:pt x="82" y="52"/>
                    <a:pt x="83" y="49"/>
                    <a:pt x="82" y="48"/>
                  </a:cubicBezTo>
                  <a:cubicBezTo>
                    <a:pt x="81" y="47"/>
                    <a:pt x="80" y="49"/>
                    <a:pt x="79" y="49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7" y="47"/>
                    <a:pt x="76" y="45"/>
                    <a:pt x="75" y="45"/>
                  </a:cubicBezTo>
                  <a:cubicBezTo>
                    <a:pt x="74" y="45"/>
                    <a:pt x="74" y="47"/>
                    <a:pt x="73" y="46"/>
                  </a:cubicBezTo>
                  <a:cubicBezTo>
                    <a:pt x="72" y="46"/>
                    <a:pt x="71" y="43"/>
                    <a:pt x="68" y="44"/>
                  </a:cubicBezTo>
                  <a:cubicBezTo>
                    <a:pt x="73" y="38"/>
                    <a:pt x="61" y="41"/>
                    <a:pt x="63" y="35"/>
                  </a:cubicBezTo>
                  <a:cubicBezTo>
                    <a:pt x="59" y="35"/>
                    <a:pt x="56" y="35"/>
                    <a:pt x="56" y="39"/>
                  </a:cubicBezTo>
                  <a:cubicBezTo>
                    <a:pt x="55" y="40"/>
                    <a:pt x="53" y="38"/>
                    <a:pt x="53" y="38"/>
                  </a:cubicBezTo>
                  <a:cubicBezTo>
                    <a:pt x="52" y="38"/>
                    <a:pt x="51" y="39"/>
                    <a:pt x="49" y="39"/>
                  </a:cubicBezTo>
                  <a:cubicBezTo>
                    <a:pt x="47" y="39"/>
                    <a:pt x="46" y="37"/>
                    <a:pt x="44" y="38"/>
                  </a:cubicBezTo>
                  <a:cubicBezTo>
                    <a:pt x="41" y="38"/>
                    <a:pt x="41" y="39"/>
                    <a:pt x="39" y="39"/>
                  </a:cubicBezTo>
                  <a:cubicBezTo>
                    <a:pt x="36" y="39"/>
                    <a:pt x="35" y="38"/>
                    <a:pt x="34" y="38"/>
                  </a:cubicBezTo>
                  <a:cubicBezTo>
                    <a:pt x="28" y="37"/>
                    <a:pt x="23" y="38"/>
                    <a:pt x="17" y="36"/>
                  </a:cubicBezTo>
                  <a:cubicBezTo>
                    <a:pt x="17" y="36"/>
                    <a:pt x="15" y="34"/>
                    <a:pt x="15" y="34"/>
                  </a:cubicBezTo>
                  <a:cubicBezTo>
                    <a:pt x="13" y="33"/>
                    <a:pt x="11" y="34"/>
                    <a:pt x="11" y="31"/>
                  </a:cubicBezTo>
                  <a:cubicBezTo>
                    <a:pt x="9" y="31"/>
                    <a:pt x="5" y="33"/>
                    <a:pt x="6" y="29"/>
                  </a:cubicBezTo>
                  <a:cubicBezTo>
                    <a:pt x="10" y="30"/>
                    <a:pt x="11" y="27"/>
                    <a:pt x="13" y="26"/>
                  </a:cubicBezTo>
                  <a:cubicBezTo>
                    <a:pt x="12" y="24"/>
                    <a:pt x="5" y="26"/>
                    <a:pt x="3" y="22"/>
                  </a:cubicBezTo>
                  <a:cubicBezTo>
                    <a:pt x="2" y="22"/>
                    <a:pt x="2" y="23"/>
                    <a:pt x="2" y="24"/>
                  </a:cubicBezTo>
                  <a:cubicBezTo>
                    <a:pt x="0" y="23"/>
                    <a:pt x="3" y="18"/>
                    <a:pt x="5" y="17"/>
                  </a:cubicBezTo>
                  <a:cubicBezTo>
                    <a:pt x="4" y="13"/>
                    <a:pt x="7" y="12"/>
                    <a:pt x="6" y="7"/>
                  </a:cubicBezTo>
                  <a:close/>
                  <a:moveTo>
                    <a:pt x="98" y="73"/>
                  </a:moveTo>
                  <a:cubicBezTo>
                    <a:pt x="99" y="70"/>
                    <a:pt x="104" y="72"/>
                    <a:pt x="107" y="72"/>
                  </a:cubicBezTo>
                  <a:cubicBezTo>
                    <a:pt x="107" y="69"/>
                    <a:pt x="105" y="69"/>
                    <a:pt x="104" y="68"/>
                  </a:cubicBezTo>
                  <a:cubicBezTo>
                    <a:pt x="103" y="66"/>
                    <a:pt x="99" y="67"/>
                    <a:pt x="97" y="65"/>
                  </a:cubicBezTo>
                  <a:cubicBezTo>
                    <a:pt x="97" y="67"/>
                    <a:pt x="95" y="73"/>
                    <a:pt x="98" y="7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6" name="Freeform 90"/>
            <p:cNvSpPr>
              <a:spLocks/>
            </p:cNvSpPr>
            <p:nvPr/>
          </p:nvSpPr>
          <p:spPr bwMode="auto">
            <a:xfrm>
              <a:off x="1981374" y="1888680"/>
              <a:ext cx="298450" cy="150813"/>
            </a:xfrm>
            <a:custGeom>
              <a:avLst/>
              <a:gdLst>
                <a:gd name="T0" fmla="*/ 10 w 93"/>
                <a:gd name="T1" fmla="*/ 35 h 47"/>
                <a:gd name="T2" fmla="*/ 11 w 93"/>
                <a:gd name="T3" fmla="*/ 32 h 47"/>
                <a:gd name="T4" fmla="*/ 16 w 93"/>
                <a:gd name="T5" fmla="*/ 30 h 47"/>
                <a:gd name="T6" fmla="*/ 19 w 93"/>
                <a:gd name="T7" fmla="*/ 29 h 47"/>
                <a:gd name="T8" fmla="*/ 33 w 93"/>
                <a:gd name="T9" fmla="*/ 28 h 47"/>
                <a:gd name="T10" fmla="*/ 19 w 93"/>
                <a:gd name="T11" fmla="*/ 27 h 47"/>
                <a:gd name="T12" fmla="*/ 18 w 93"/>
                <a:gd name="T13" fmla="*/ 25 h 47"/>
                <a:gd name="T14" fmla="*/ 14 w 93"/>
                <a:gd name="T15" fmla="*/ 27 h 47"/>
                <a:gd name="T16" fmla="*/ 6 w 93"/>
                <a:gd name="T17" fmla="*/ 25 h 47"/>
                <a:gd name="T18" fmla="*/ 13 w 93"/>
                <a:gd name="T19" fmla="*/ 20 h 47"/>
                <a:gd name="T20" fmla="*/ 16 w 93"/>
                <a:gd name="T21" fmla="*/ 20 h 47"/>
                <a:gd name="T22" fmla="*/ 3 w 93"/>
                <a:gd name="T23" fmla="*/ 18 h 47"/>
                <a:gd name="T24" fmla="*/ 0 w 93"/>
                <a:gd name="T25" fmla="*/ 14 h 47"/>
                <a:gd name="T26" fmla="*/ 6 w 93"/>
                <a:gd name="T27" fmla="*/ 9 h 47"/>
                <a:gd name="T28" fmla="*/ 6 w 93"/>
                <a:gd name="T29" fmla="*/ 8 h 47"/>
                <a:gd name="T30" fmla="*/ 19 w 93"/>
                <a:gd name="T31" fmla="*/ 3 h 47"/>
                <a:gd name="T32" fmla="*/ 23 w 93"/>
                <a:gd name="T33" fmla="*/ 0 h 47"/>
                <a:gd name="T34" fmla="*/ 25 w 93"/>
                <a:gd name="T35" fmla="*/ 1 h 47"/>
                <a:gd name="T36" fmla="*/ 28 w 93"/>
                <a:gd name="T37" fmla="*/ 6 h 47"/>
                <a:gd name="T38" fmla="*/ 25 w 93"/>
                <a:gd name="T39" fmla="*/ 8 h 47"/>
                <a:gd name="T40" fmla="*/ 28 w 93"/>
                <a:gd name="T41" fmla="*/ 9 h 47"/>
                <a:gd name="T42" fmla="*/ 29 w 93"/>
                <a:gd name="T43" fmla="*/ 6 h 47"/>
                <a:gd name="T44" fmla="*/ 37 w 93"/>
                <a:gd name="T45" fmla="*/ 5 h 47"/>
                <a:gd name="T46" fmla="*/ 40 w 93"/>
                <a:gd name="T47" fmla="*/ 11 h 47"/>
                <a:gd name="T48" fmla="*/ 45 w 93"/>
                <a:gd name="T49" fmla="*/ 9 h 47"/>
                <a:gd name="T50" fmla="*/ 49 w 93"/>
                <a:gd name="T51" fmla="*/ 5 h 47"/>
                <a:gd name="T52" fmla="*/ 53 w 93"/>
                <a:gd name="T53" fmla="*/ 6 h 47"/>
                <a:gd name="T54" fmla="*/ 54 w 93"/>
                <a:gd name="T55" fmla="*/ 11 h 47"/>
                <a:gd name="T56" fmla="*/ 57 w 93"/>
                <a:gd name="T57" fmla="*/ 16 h 47"/>
                <a:gd name="T58" fmla="*/ 62 w 93"/>
                <a:gd name="T59" fmla="*/ 13 h 47"/>
                <a:gd name="T60" fmla="*/ 58 w 93"/>
                <a:gd name="T61" fmla="*/ 10 h 47"/>
                <a:gd name="T62" fmla="*/ 58 w 93"/>
                <a:gd name="T63" fmla="*/ 3 h 47"/>
                <a:gd name="T64" fmla="*/ 63 w 93"/>
                <a:gd name="T65" fmla="*/ 1 h 47"/>
                <a:gd name="T66" fmla="*/ 68 w 93"/>
                <a:gd name="T67" fmla="*/ 10 h 47"/>
                <a:gd name="T68" fmla="*/ 72 w 93"/>
                <a:gd name="T69" fmla="*/ 13 h 47"/>
                <a:gd name="T70" fmla="*/ 74 w 93"/>
                <a:gd name="T71" fmla="*/ 16 h 47"/>
                <a:gd name="T72" fmla="*/ 73 w 93"/>
                <a:gd name="T73" fmla="*/ 20 h 47"/>
                <a:gd name="T74" fmla="*/ 77 w 93"/>
                <a:gd name="T75" fmla="*/ 25 h 47"/>
                <a:gd name="T76" fmla="*/ 88 w 93"/>
                <a:gd name="T77" fmla="*/ 27 h 47"/>
                <a:gd name="T78" fmla="*/ 92 w 93"/>
                <a:gd name="T79" fmla="*/ 30 h 47"/>
                <a:gd name="T80" fmla="*/ 93 w 93"/>
                <a:gd name="T81" fmla="*/ 33 h 47"/>
                <a:gd name="T82" fmla="*/ 83 w 93"/>
                <a:gd name="T83" fmla="*/ 33 h 47"/>
                <a:gd name="T84" fmla="*/ 86 w 93"/>
                <a:gd name="T85" fmla="*/ 42 h 47"/>
                <a:gd name="T86" fmla="*/ 72 w 93"/>
                <a:gd name="T87" fmla="*/ 42 h 47"/>
                <a:gd name="T88" fmla="*/ 54 w 93"/>
                <a:gd name="T89" fmla="*/ 42 h 47"/>
                <a:gd name="T90" fmla="*/ 48 w 93"/>
                <a:gd name="T91" fmla="*/ 43 h 47"/>
                <a:gd name="T92" fmla="*/ 47 w 93"/>
                <a:gd name="T93" fmla="*/ 45 h 47"/>
                <a:gd name="T94" fmla="*/ 30 w 93"/>
                <a:gd name="T95" fmla="*/ 45 h 47"/>
                <a:gd name="T96" fmla="*/ 25 w 93"/>
                <a:gd name="T97" fmla="*/ 38 h 47"/>
                <a:gd name="T98" fmla="*/ 15 w 93"/>
                <a:gd name="T99" fmla="*/ 35 h 47"/>
                <a:gd name="T100" fmla="*/ 14 w 93"/>
                <a:gd name="T101" fmla="*/ 37 h 47"/>
                <a:gd name="T102" fmla="*/ 14 w 93"/>
                <a:gd name="T103" fmla="*/ 34 h 47"/>
                <a:gd name="T104" fmla="*/ 10 w 93"/>
                <a:gd name="T105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3" h="47">
                  <a:moveTo>
                    <a:pt x="10" y="35"/>
                  </a:moveTo>
                  <a:cubicBezTo>
                    <a:pt x="8" y="36"/>
                    <a:pt x="10" y="32"/>
                    <a:pt x="11" y="32"/>
                  </a:cubicBezTo>
                  <a:cubicBezTo>
                    <a:pt x="12" y="30"/>
                    <a:pt x="15" y="31"/>
                    <a:pt x="16" y="30"/>
                  </a:cubicBezTo>
                  <a:cubicBezTo>
                    <a:pt x="18" y="30"/>
                    <a:pt x="18" y="29"/>
                    <a:pt x="19" y="29"/>
                  </a:cubicBezTo>
                  <a:cubicBezTo>
                    <a:pt x="24" y="28"/>
                    <a:pt x="30" y="31"/>
                    <a:pt x="33" y="28"/>
                  </a:cubicBezTo>
                  <a:cubicBezTo>
                    <a:pt x="32" y="25"/>
                    <a:pt x="24" y="28"/>
                    <a:pt x="19" y="27"/>
                  </a:cubicBezTo>
                  <a:cubicBezTo>
                    <a:pt x="18" y="26"/>
                    <a:pt x="17" y="25"/>
                    <a:pt x="18" y="25"/>
                  </a:cubicBezTo>
                  <a:cubicBezTo>
                    <a:pt x="17" y="25"/>
                    <a:pt x="16" y="27"/>
                    <a:pt x="14" y="27"/>
                  </a:cubicBezTo>
                  <a:cubicBezTo>
                    <a:pt x="12" y="26"/>
                    <a:pt x="9" y="25"/>
                    <a:pt x="6" y="25"/>
                  </a:cubicBezTo>
                  <a:cubicBezTo>
                    <a:pt x="3" y="22"/>
                    <a:pt x="13" y="23"/>
                    <a:pt x="13" y="20"/>
                  </a:cubicBezTo>
                  <a:cubicBezTo>
                    <a:pt x="13" y="18"/>
                    <a:pt x="16" y="20"/>
                    <a:pt x="16" y="20"/>
                  </a:cubicBezTo>
                  <a:cubicBezTo>
                    <a:pt x="16" y="13"/>
                    <a:pt x="9" y="20"/>
                    <a:pt x="3" y="18"/>
                  </a:cubicBezTo>
                  <a:cubicBezTo>
                    <a:pt x="0" y="16"/>
                    <a:pt x="5" y="14"/>
                    <a:pt x="0" y="14"/>
                  </a:cubicBezTo>
                  <a:cubicBezTo>
                    <a:pt x="1" y="12"/>
                    <a:pt x="2" y="8"/>
                    <a:pt x="6" y="9"/>
                  </a:cubicBezTo>
                  <a:cubicBezTo>
                    <a:pt x="8" y="9"/>
                    <a:pt x="7" y="7"/>
                    <a:pt x="6" y="8"/>
                  </a:cubicBezTo>
                  <a:cubicBezTo>
                    <a:pt x="9" y="5"/>
                    <a:pt x="14" y="4"/>
                    <a:pt x="19" y="3"/>
                  </a:cubicBezTo>
                  <a:cubicBezTo>
                    <a:pt x="20" y="2"/>
                    <a:pt x="20" y="0"/>
                    <a:pt x="23" y="0"/>
                  </a:cubicBezTo>
                  <a:cubicBezTo>
                    <a:pt x="23" y="1"/>
                    <a:pt x="24" y="1"/>
                    <a:pt x="25" y="1"/>
                  </a:cubicBezTo>
                  <a:cubicBezTo>
                    <a:pt x="25" y="5"/>
                    <a:pt x="23" y="6"/>
                    <a:pt x="28" y="6"/>
                  </a:cubicBezTo>
                  <a:cubicBezTo>
                    <a:pt x="28" y="8"/>
                    <a:pt x="26" y="7"/>
                    <a:pt x="25" y="8"/>
                  </a:cubicBezTo>
                  <a:cubicBezTo>
                    <a:pt x="25" y="8"/>
                    <a:pt x="27" y="9"/>
                    <a:pt x="28" y="9"/>
                  </a:cubicBezTo>
                  <a:cubicBezTo>
                    <a:pt x="29" y="9"/>
                    <a:pt x="28" y="7"/>
                    <a:pt x="29" y="6"/>
                  </a:cubicBezTo>
                  <a:cubicBezTo>
                    <a:pt x="32" y="5"/>
                    <a:pt x="34" y="6"/>
                    <a:pt x="37" y="5"/>
                  </a:cubicBezTo>
                  <a:cubicBezTo>
                    <a:pt x="38" y="7"/>
                    <a:pt x="41" y="8"/>
                    <a:pt x="40" y="11"/>
                  </a:cubicBezTo>
                  <a:cubicBezTo>
                    <a:pt x="43" y="11"/>
                    <a:pt x="42" y="8"/>
                    <a:pt x="45" y="9"/>
                  </a:cubicBezTo>
                  <a:cubicBezTo>
                    <a:pt x="47" y="8"/>
                    <a:pt x="48" y="6"/>
                    <a:pt x="49" y="5"/>
                  </a:cubicBezTo>
                  <a:cubicBezTo>
                    <a:pt x="50" y="6"/>
                    <a:pt x="51" y="6"/>
                    <a:pt x="53" y="6"/>
                  </a:cubicBezTo>
                  <a:cubicBezTo>
                    <a:pt x="54" y="8"/>
                    <a:pt x="53" y="10"/>
                    <a:pt x="54" y="11"/>
                  </a:cubicBezTo>
                  <a:cubicBezTo>
                    <a:pt x="55" y="13"/>
                    <a:pt x="58" y="13"/>
                    <a:pt x="57" y="16"/>
                  </a:cubicBezTo>
                  <a:cubicBezTo>
                    <a:pt x="59" y="16"/>
                    <a:pt x="59" y="13"/>
                    <a:pt x="62" y="13"/>
                  </a:cubicBezTo>
                  <a:cubicBezTo>
                    <a:pt x="62" y="11"/>
                    <a:pt x="59" y="11"/>
                    <a:pt x="58" y="10"/>
                  </a:cubicBezTo>
                  <a:cubicBezTo>
                    <a:pt x="57" y="8"/>
                    <a:pt x="59" y="6"/>
                    <a:pt x="58" y="3"/>
                  </a:cubicBezTo>
                  <a:cubicBezTo>
                    <a:pt x="60" y="3"/>
                    <a:pt x="61" y="1"/>
                    <a:pt x="63" y="1"/>
                  </a:cubicBezTo>
                  <a:cubicBezTo>
                    <a:pt x="63" y="4"/>
                    <a:pt x="67" y="7"/>
                    <a:pt x="68" y="10"/>
                  </a:cubicBezTo>
                  <a:cubicBezTo>
                    <a:pt x="68" y="11"/>
                    <a:pt x="71" y="16"/>
                    <a:pt x="72" y="13"/>
                  </a:cubicBezTo>
                  <a:cubicBezTo>
                    <a:pt x="74" y="13"/>
                    <a:pt x="72" y="16"/>
                    <a:pt x="74" y="16"/>
                  </a:cubicBezTo>
                  <a:cubicBezTo>
                    <a:pt x="75" y="18"/>
                    <a:pt x="75" y="20"/>
                    <a:pt x="73" y="20"/>
                  </a:cubicBezTo>
                  <a:cubicBezTo>
                    <a:pt x="74" y="23"/>
                    <a:pt x="78" y="21"/>
                    <a:pt x="77" y="25"/>
                  </a:cubicBezTo>
                  <a:cubicBezTo>
                    <a:pt x="82" y="23"/>
                    <a:pt x="82" y="28"/>
                    <a:pt x="88" y="27"/>
                  </a:cubicBezTo>
                  <a:cubicBezTo>
                    <a:pt x="86" y="31"/>
                    <a:pt x="91" y="30"/>
                    <a:pt x="92" y="30"/>
                  </a:cubicBezTo>
                  <a:cubicBezTo>
                    <a:pt x="92" y="30"/>
                    <a:pt x="90" y="34"/>
                    <a:pt x="93" y="33"/>
                  </a:cubicBezTo>
                  <a:cubicBezTo>
                    <a:pt x="91" y="39"/>
                    <a:pt x="89" y="31"/>
                    <a:pt x="83" y="33"/>
                  </a:cubicBezTo>
                  <a:cubicBezTo>
                    <a:pt x="82" y="38"/>
                    <a:pt x="88" y="36"/>
                    <a:pt x="86" y="42"/>
                  </a:cubicBezTo>
                  <a:cubicBezTo>
                    <a:pt x="81" y="43"/>
                    <a:pt x="75" y="44"/>
                    <a:pt x="72" y="42"/>
                  </a:cubicBezTo>
                  <a:cubicBezTo>
                    <a:pt x="68" y="39"/>
                    <a:pt x="60" y="38"/>
                    <a:pt x="54" y="42"/>
                  </a:cubicBezTo>
                  <a:cubicBezTo>
                    <a:pt x="53" y="43"/>
                    <a:pt x="51" y="42"/>
                    <a:pt x="48" y="43"/>
                  </a:cubicBezTo>
                  <a:cubicBezTo>
                    <a:pt x="47" y="43"/>
                    <a:pt x="47" y="44"/>
                    <a:pt x="47" y="45"/>
                  </a:cubicBezTo>
                  <a:cubicBezTo>
                    <a:pt x="44" y="43"/>
                    <a:pt x="37" y="47"/>
                    <a:pt x="30" y="45"/>
                  </a:cubicBezTo>
                  <a:cubicBezTo>
                    <a:pt x="29" y="43"/>
                    <a:pt x="27" y="41"/>
                    <a:pt x="25" y="38"/>
                  </a:cubicBezTo>
                  <a:cubicBezTo>
                    <a:pt x="21" y="38"/>
                    <a:pt x="15" y="39"/>
                    <a:pt x="15" y="35"/>
                  </a:cubicBezTo>
                  <a:cubicBezTo>
                    <a:pt x="14" y="35"/>
                    <a:pt x="14" y="36"/>
                    <a:pt x="14" y="37"/>
                  </a:cubicBezTo>
                  <a:cubicBezTo>
                    <a:pt x="12" y="36"/>
                    <a:pt x="13" y="34"/>
                    <a:pt x="14" y="34"/>
                  </a:cubicBezTo>
                  <a:cubicBezTo>
                    <a:pt x="14" y="32"/>
                    <a:pt x="10" y="34"/>
                    <a:pt x="10" y="3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Freeform 91"/>
            <p:cNvSpPr>
              <a:spLocks noEditPoints="1"/>
            </p:cNvSpPr>
            <p:nvPr/>
          </p:nvSpPr>
          <p:spPr bwMode="auto">
            <a:xfrm>
              <a:off x="1187624" y="1923605"/>
              <a:ext cx="2136775" cy="2482850"/>
            </a:xfrm>
            <a:custGeom>
              <a:avLst/>
              <a:gdLst>
                <a:gd name="T0" fmla="*/ 441 w 667"/>
                <a:gd name="T1" fmla="*/ 44 h 774"/>
                <a:gd name="T2" fmla="*/ 398 w 667"/>
                <a:gd name="T3" fmla="*/ 76 h 774"/>
                <a:gd name="T4" fmla="*/ 384 w 667"/>
                <a:gd name="T5" fmla="*/ 122 h 774"/>
                <a:gd name="T6" fmla="*/ 441 w 667"/>
                <a:gd name="T7" fmla="*/ 159 h 774"/>
                <a:gd name="T8" fmla="*/ 465 w 667"/>
                <a:gd name="T9" fmla="*/ 122 h 774"/>
                <a:gd name="T10" fmla="*/ 503 w 667"/>
                <a:gd name="T11" fmla="*/ 99 h 774"/>
                <a:gd name="T12" fmla="*/ 542 w 667"/>
                <a:gd name="T13" fmla="*/ 120 h 774"/>
                <a:gd name="T14" fmla="*/ 563 w 667"/>
                <a:gd name="T15" fmla="*/ 165 h 774"/>
                <a:gd name="T16" fmla="*/ 505 w 667"/>
                <a:gd name="T17" fmla="*/ 188 h 774"/>
                <a:gd name="T18" fmla="*/ 533 w 667"/>
                <a:gd name="T19" fmla="*/ 203 h 774"/>
                <a:gd name="T20" fmla="*/ 533 w 667"/>
                <a:gd name="T21" fmla="*/ 211 h 774"/>
                <a:gd name="T22" fmla="*/ 491 w 667"/>
                <a:gd name="T23" fmla="*/ 232 h 774"/>
                <a:gd name="T24" fmla="*/ 449 w 667"/>
                <a:gd name="T25" fmla="*/ 284 h 774"/>
                <a:gd name="T26" fmla="*/ 415 w 667"/>
                <a:gd name="T27" fmla="*/ 297 h 774"/>
                <a:gd name="T28" fmla="*/ 358 w 667"/>
                <a:gd name="T29" fmla="*/ 331 h 774"/>
                <a:gd name="T30" fmla="*/ 396 w 667"/>
                <a:gd name="T31" fmla="*/ 349 h 774"/>
                <a:gd name="T32" fmla="*/ 437 w 667"/>
                <a:gd name="T33" fmla="*/ 407 h 774"/>
                <a:gd name="T34" fmla="*/ 490 w 667"/>
                <a:gd name="T35" fmla="*/ 399 h 774"/>
                <a:gd name="T36" fmla="*/ 555 w 667"/>
                <a:gd name="T37" fmla="*/ 413 h 774"/>
                <a:gd name="T38" fmla="*/ 644 w 667"/>
                <a:gd name="T39" fmla="*/ 469 h 774"/>
                <a:gd name="T40" fmla="*/ 660 w 667"/>
                <a:gd name="T41" fmla="*/ 553 h 774"/>
                <a:gd name="T42" fmla="*/ 618 w 667"/>
                <a:gd name="T43" fmla="*/ 584 h 774"/>
                <a:gd name="T44" fmla="*/ 577 w 667"/>
                <a:gd name="T45" fmla="*/ 645 h 774"/>
                <a:gd name="T46" fmla="*/ 534 w 667"/>
                <a:gd name="T47" fmla="*/ 679 h 774"/>
                <a:gd name="T48" fmla="*/ 518 w 667"/>
                <a:gd name="T49" fmla="*/ 715 h 774"/>
                <a:gd name="T50" fmla="*/ 520 w 667"/>
                <a:gd name="T51" fmla="*/ 768 h 774"/>
                <a:gd name="T52" fmla="*/ 476 w 667"/>
                <a:gd name="T53" fmla="*/ 737 h 774"/>
                <a:gd name="T54" fmla="*/ 484 w 667"/>
                <a:gd name="T55" fmla="*/ 680 h 774"/>
                <a:gd name="T56" fmla="*/ 499 w 667"/>
                <a:gd name="T57" fmla="*/ 578 h 774"/>
                <a:gd name="T58" fmla="*/ 464 w 667"/>
                <a:gd name="T59" fmla="*/ 521 h 774"/>
                <a:gd name="T60" fmla="*/ 451 w 667"/>
                <a:gd name="T61" fmla="*/ 452 h 774"/>
                <a:gd name="T62" fmla="*/ 423 w 667"/>
                <a:gd name="T63" fmla="*/ 406 h 774"/>
                <a:gd name="T64" fmla="*/ 384 w 667"/>
                <a:gd name="T65" fmla="*/ 375 h 774"/>
                <a:gd name="T66" fmla="*/ 343 w 667"/>
                <a:gd name="T67" fmla="*/ 365 h 774"/>
                <a:gd name="T68" fmla="*/ 292 w 667"/>
                <a:gd name="T69" fmla="*/ 310 h 774"/>
                <a:gd name="T70" fmla="*/ 288 w 667"/>
                <a:gd name="T71" fmla="*/ 325 h 774"/>
                <a:gd name="T72" fmla="*/ 251 w 667"/>
                <a:gd name="T73" fmla="*/ 277 h 774"/>
                <a:gd name="T74" fmla="*/ 208 w 667"/>
                <a:gd name="T75" fmla="*/ 173 h 774"/>
                <a:gd name="T76" fmla="*/ 201 w 667"/>
                <a:gd name="T77" fmla="*/ 160 h 774"/>
                <a:gd name="T78" fmla="*/ 161 w 667"/>
                <a:gd name="T79" fmla="*/ 122 h 774"/>
                <a:gd name="T80" fmla="*/ 101 w 667"/>
                <a:gd name="T81" fmla="*/ 97 h 774"/>
                <a:gd name="T82" fmla="*/ 61 w 667"/>
                <a:gd name="T83" fmla="*/ 121 h 774"/>
                <a:gd name="T84" fmla="*/ 39 w 667"/>
                <a:gd name="T85" fmla="*/ 130 h 774"/>
                <a:gd name="T86" fmla="*/ 30 w 667"/>
                <a:gd name="T87" fmla="*/ 109 h 774"/>
                <a:gd name="T88" fmla="*/ 25 w 667"/>
                <a:gd name="T89" fmla="*/ 67 h 774"/>
                <a:gd name="T90" fmla="*/ 30 w 667"/>
                <a:gd name="T91" fmla="*/ 53 h 774"/>
                <a:gd name="T92" fmla="*/ 34 w 667"/>
                <a:gd name="T93" fmla="*/ 19 h 774"/>
                <a:gd name="T94" fmla="*/ 126 w 667"/>
                <a:gd name="T95" fmla="*/ 22 h 774"/>
                <a:gd name="T96" fmla="*/ 193 w 667"/>
                <a:gd name="T97" fmla="*/ 25 h 774"/>
                <a:gd name="T98" fmla="*/ 251 w 667"/>
                <a:gd name="T99" fmla="*/ 28 h 774"/>
                <a:gd name="T100" fmla="*/ 321 w 667"/>
                <a:gd name="T101" fmla="*/ 39 h 774"/>
                <a:gd name="T102" fmla="*/ 370 w 667"/>
                <a:gd name="T103" fmla="*/ 41 h 774"/>
                <a:gd name="T104" fmla="*/ 382 w 667"/>
                <a:gd name="T105" fmla="*/ 12 h 774"/>
                <a:gd name="T106" fmla="*/ 256 w 667"/>
                <a:gd name="T107" fmla="*/ 52 h 774"/>
                <a:gd name="T108" fmla="*/ 224 w 667"/>
                <a:gd name="T109" fmla="*/ 62 h 774"/>
                <a:gd name="T110" fmla="*/ 287 w 667"/>
                <a:gd name="T111" fmla="*/ 90 h 774"/>
                <a:gd name="T112" fmla="*/ 269 w 667"/>
                <a:gd name="T113" fmla="*/ 83 h 774"/>
                <a:gd name="T114" fmla="*/ 359 w 667"/>
                <a:gd name="T115" fmla="*/ 169 h 774"/>
                <a:gd name="T116" fmla="*/ 388 w 667"/>
                <a:gd name="T117" fmla="*/ 199 h 774"/>
                <a:gd name="T118" fmla="*/ 413 w 667"/>
                <a:gd name="T119" fmla="*/ 183 h 774"/>
                <a:gd name="T120" fmla="*/ 408 w 667"/>
                <a:gd name="T121" fmla="*/ 229 h 774"/>
                <a:gd name="T122" fmla="*/ 462 w 667"/>
                <a:gd name="T123" fmla="*/ 216 h 774"/>
                <a:gd name="T124" fmla="*/ 436 w 667"/>
                <a:gd name="T125" fmla="*/ 228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7" h="774">
                  <a:moveTo>
                    <a:pt x="406" y="42"/>
                  </a:moveTo>
                  <a:cubicBezTo>
                    <a:pt x="406" y="43"/>
                    <a:pt x="407" y="43"/>
                    <a:pt x="407" y="43"/>
                  </a:cubicBezTo>
                  <a:cubicBezTo>
                    <a:pt x="408" y="42"/>
                    <a:pt x="409" y="42"/>
                    <a:pt x="408" y="46"/>
                  </a:cubicBezTo>
                  <a:cubicBezTo>
                    <a:pt x="409" y="46"/>
                    <a:pt x="411" y="46"/>
                    <a:pt x="412" y="46"/>
                  </a:cubicBezTo>
                  <a:cubicBezTo>
                    <a:pt x="414" y="45"/>
                    <a:pt x="415" y="43"/>
                    <a:pt x="415" y="39"/>
                  </a:cubicBezTo>
                  <a:cubicBezTo>
                    <a:pt x="416" y="39"/>
                    <a:pt x="417" y="38"/>
                    <a:pt x="417" y="36"/>
                  </a:cubicBezTo>
                  <a:cubicBezTo>
                    <a:pt x="419" y="36"/>
                    <a:pt x="419" y="35"/>
                    <a:pt x="420" y="34"/>
                  </a:cubicBezTo>
                  <a:cubicBezTo>
                    <a:pt x="420" y="33"/>
                    <a:pt x="420" y="32"/>
                    <a:pt x="422" y="33"/>
                  </a:cubicBezTo>
                  <a:cubicBezTo>
                    <a:pt x="422" y="30"/>
                    <a:pt x="422" y="27"/>
                    <a:pt x="422" y="24"/>
                  </a:cubicBezTo>
                  <a:cubicBezTo>
                    <a:pt x="426" y="24"/>
                    <a:pt x="429" y="23"/>
                    <a:pt x="432" y="24"/>
                  </a:cubicBezTo>
                  <a:cubicBezTo>
                    <a:pt x="434" y="25"/>
                    <a:pt x="433" y="27"/>
                    <a:pt x="433" y="28"/>
                  </a:cubicBezTo>
                  <a:cubicBezTo>
                    <a:pt x="434" y="28"/>
                    <a:pt x="434" y="28"/>
                    <a:pt x="435" y="28"/>
                  </a:cubicBezTo>
                  <a:cubicBezTo>
                    <a:pt x="435" y="28"/>
                    <a:pt x="436" y="28"/>
                    <a:pt x="436" y="28"/>
                  </a:cubicBezTo>
                  <a:cubicBezTo>
                    <a:pt x="438" y="29"/>
                    <a:pt x="438" y="30"/>
                    <a:pt x="440" y="31"/>
                  </a:cubicBezTo>
                  <a:cubicBezTo>
                    <a:pt x="440" y="35"/>
                    <a:pt x="438" y="36"/>
                    <a:pt x="436" y="37"/>
                  </a:cubicBezTo>
                  <a:cubicBezTo>
                    <a:pt x="439" y="39"/>
                    <a:pt x="438" y="44"/>
                    <a:pt x="441" y="44"/>
                  </a:cubicBezTo>
                  <a:cubicBezTo>
                    <a:pt x="440" y="47"/>
                    <a:pt x="437" y="48"/>
                    <a:pt x="436" y="51"/>
                  </a:cubicBezTo>
                  <a:cubicBezTo>
                    <a:pt x="435" y="51"/>
                    <a:pt x="435" y="51"/>
                    <a:pt x="434" y="51"/>
                  </a:cubicBezTo>
                  <a:cubicBezTo>
                    <a:pt x="433" y="52"/>
                    <a:pt x="433" y="52"/>
                    <a:pt x="432" y="51"/>
                  </a:cubicBezTo>
                  <a:cubicBezTo>
                    <a:pt x="430" y="52"/>
                    <a:pt x="430" y="55"/>
                    <a:pt x="428" y="57"/>
                  </a:cubicBezTo>
                  <a:cubicBezTo>
                    <a:pt x="427" y="56"/>
                    <a:pt x="429" y="54"/>
                    <a:pt x="423" y="55"/>
                  </a:cubicBezTo>
                  <a:cubicBezTo>
                    <a:pt x="423" y="53"/>
                    <a:pt x="425" y="54"/>
                    <a:pt x="426" y="53"/>
                  </a:cubicBezTo>
                  <a:cubicBezTo>
                    <a:pt x="424" y="51"/>
                    <a:pt x="422" y="52"/>
                    <a:pt x="420" y="53"/>
                  </a:cubicBezTo>
                  <a:cubicBezTo>
                    <a:pt x="418" y="53"/>
                    <a:pt x="416" y="54"/>
                    <a:pt x="415" y="53"/>
                  </a:cubicBezTo>
                  <a:cubicBezTo>
                    <a:pt x="416" y="57"/>
                    <a:pt x="415" y="56"/>
                    <a:pt x="415" y="61"/>
                  </a:cubicBezTo>
                  <a:cubicBezTo>
                    <a:pt x="413" y="61"/>
                    <a:pt x="414" y="59"/>
                    <a:pt x="413" y="58"/>
                  </a:cubicBezTo>
                  <a:cubicBezTo>
                    <a:pt x="410" y="59"/>
                    <a:pt x="411" y="63"/>
                    <a:pt x="407" y="62"/>
                  </a:cubicBezTo>
                  <a:cubicBezTo>
                    <a:pt x="407" y="63"/>
                    <a:pt x="409" y="63"/>
                    <a:pt x="409" y="65"/>
                  </a:cubicBezTo>
                  <a:cubicBezTo>
                    <a:pt x="410" y="67"/>
                    <a:pt x="408" y="67"/>
                    <a:pt x="408" y="70"/>
                  </a:cubicBezTo>
                  <a:cubicBezTo>
                    <a:pt x="407" y="68"/>
                    <a:pt x="405" y="70"/>
                    <a:pt x="403" y="71"/>
                  </a:cubicBezTo>
                  <a:cubicBezTo>
                    <a:pt x="402" y="73"/>
                    <a:pt x="401" y="74"/>
                    <a:pt x="401" y="73"/>
                  </a:cubicBezTo>
                  <a:cubicBezTo>
                    <a:pt x="400" y="73"/>
                    <a:pt x="398" y="72"/>
                    <a:pt x="398" y="76"/>
                  </a:cubicBezTo>
                  <a:cubicBezTo>
                    <a:pt x="396" y="76"/>
                    <a:pt x="395" y="76"/>
                    <a:pt x="393" y="76"/>
                  </a:cubicBezTo>
                  <a:cubicBezTo>
                    <a:pt x="391" y="76"/>
                    <a:pt x="392" y="79"/>
                    <a:pt x="392" y="81"/>
                  </a:cubicBezTo>
                  <a:cubicBezTo>
                    <a:pt x="390" y="80"/>
                    <a:pt x="389" y="80"/>
                    <a:pt x="389" y="82"/>
                  </a:cubicBezTo>
                  <a:cubicBezTo>
                    <a:pt x="387" y="80"/>
                    <a:pt x="386" y="82"/>
                    <a:pt x="383" y="82"/>
                  </a:cubicBezTo>
                  <a:cubicBezTo>
                    <a:pt x="384" y="83"/>
                    <a:pt x="384" y="85"/>
                    <a:pt x="384" y="87"/>
                  </a:cubicBezTo>
                  <a:cubicBezTo>
                    <a:pt x="381" y="84"/>
                    <a:pt x="382" y="88"/>
                    <a:pt x="380" y="91"/>
                  </a:cubicBezTo>
                  <a:cubicBezTo>
                    <a:pt x="379" y="94"/>
                    <a:pt x="376" y="97"/>
                    <a:pt x="375" y="102"/>
                  </a:cubicBezTo>
                  <a:cubicBezTo>
                    <a:pt x="373" y="104"/>
                    <a:pt x="371" y="108"/>
                    <a:pt x="369" y="110"/>
                  </a:cubicBezTo>
                  <a:cubicBezTo>
                    <a:pt x="369" y="112"/>
                    <a:pt x="370" y="110"/>
                    <a:pt x="370" y="110"/>
                  </a:cubicBezTo>
                  <a:cubicBezTo>
                    <a:pt x="372" y="110"/>
                    <a:pt x="371" y="111"/>
                    <a:pt x="372" y="111"/>
                  </a:cubicBezTo>
                  <a:cubicBezTo>
                    <a:pt x="372" y="112"/>
                    <a:pt x="374" y="114"/>
                    <a:pt x="374" y="114"/>
                  </a:cubicBezTo>
                  <a:cubicBezTo>
                    <a:pt x="375" y="114"/>
                    <a:pt x="375" y="114"/>
                    <a:pt x="376" y="113"/>
                  </a:cubicBezTo>
                  <a:cubicBezTo>
                    <a:pt x="376" y="113"/>
                    <a:pt x="377" y="112"/>
                    <a:pt x="379" y="114"/>
                  </a:cubicBezTo>
                  <a:cubicBezTo>
                    <a:pt x="380" y="114"/>
                    <a:pt x="380" y="115"/>
                    <a:pt x="382" y="115"/>
                  </a:cubicBezTo>
                  <a:cubicBezTo>
                    <a:pt x="382" y="117"/>
                    <a:pt x="382" y="118"/>
                    <a:pt x="382" y="120"/>
                  </a:cubicBezTo>
                  <a:cubicBezTo>
                    <a:pt x="382" y="121"/>
                    <a:pt x="384" y="121"/>
                    <a:pt x="384" y="122"/>
                  </a:cubicBezTo>
                  <a:cubicBezTo>
                    <a:pt x="385" y="124"/>
                    <a:pt x="387" y="124"/>
                    <a:pt x="387" y="126"/>
                  </a:cubicBezTo>
                  <a:cubicBezTo>
                    <a:pt x="390" y="126"/>
                    <a:pt x="392" y="126"/>
                    <a:pt x="395" y="126"/>
                  </a:cubicBezTo>
                  <a:cubicBezTo>
                    <a:pt x="397" y="127"/>
                    <a:pt x="400" y="127"/>
                    <a:pt x="402" y="126"/>
                  </a:cubicBezTo>
                  <a:cubicBezTo>
                    <a:pt x="403" y="131"/>
                    <a:pt x="408" y="130"/>
                    <a:pt x="411" y="133"/>
                  </a:cubicBezTo>
                  <a:cubicBezTo>
                    <a:pt x="411" y="133"/>
                    <a:pt x="412" y="132"/>
                    <a:pt x="412" y="134"/>
                  </a:cubicBezTo>
                  <a:cubicBezTo>
                    <a:pt x="412" y="136"/>
                    <a:pt x="413" y="134"/>
                    <a:pt x="413" y="134"/>
                  </a:cubicBezTo>
                  <a:cubicBezTo>
                    <a:pt x="415" y="134"/>
                    <a:pt x="415" y="136"/>
                    <a:pt x="416" y="136"/>
                  </a:cubicBezTo>
                  <a:cubicBezTo>
                    <a:pt x="418" y="137"/>
                    <a:pt x="420" y="136"/>
                    <a:pt x="420" y="139"/>
                  </a:cubicBezTo>
                  <a:cubicBezTo>
                    <a:pt x="426" y="139"/>
                    <a:pt x="430" y="141"/>
                    <a:pt x="436" y="141"/>
                  </a:cubicBezTo>
                  <a:cubicBezTo>
                    <a:pt x="436" y="145"/>
                    <a:pt x="435" y="149"/>
                    <a:pt x="437" y="151"/>
                  </a:cubicBezTo>
                  <a:cubicBezTo>
                    <a:pt x="437" y="151"/>
                    <a:pt x="437" y="152"/>
                    <a:pt x="438" y="152"/>
                  </a:cubicBezTo>
                  <a:cubicBezTo>
                    <a:pt x="438" y="153"/>
                    <a:pt x="439" y="153"/>
                    <a:pt x="438" y="153"/>
                  </a:cubicBezTo>
                  <a:cubicBezTo>
                    <a:pt x="439" y="154"/>
                    <a:pt x="437" y="155"/>
                    <a:pt x="437" y="155"/>
                  </a:cubicBezTo>
                  <a:cubicBezTo>
                    <a:pt x="438" y="156"/>
                    <a:pt x="438" y="156"/>
                    <a:pt x="439" y="156"/>
                  </a:cubicBezTo>
                  <a:cubicBezTo>
                    <a:pt x="439" y="156"/>
                    <a:pt x="439" y="156"/>
                    <a:pt x="440" y="156"/>
                  </a:cubicBezTo>
                  <a:cubicBezTo>
                    <a:pt x="440" y="157"/>
                    <a:pt x="437" y="160"/>
                    <a:pt x="441" y="159"/>
                  </a:cubicBezTo>
                  <a:cubicBezTo>
                    <a:pt x="440" y="160"/>
                    <a:pt x="440" y="161"/>
                    <a:pt x="440" y="163"/>
                  </a:cubicBezTo>
                  <a:cubicBezTo>
                    <a:pt x="440" y="164"/>
                    <a:pt x="441" y="163"/>
                    <a:pt x="441" y="163"/>
                  </a:cubicBezTo>
                  <a:cubicBezTo>
                    <a:pt x="443" y="163"/>
                    <a:pt x="442" y="165"/>
                    <a:pt x="442" y="165"/>
                  </a:cubicBezTo>
                  <a:cubicBezTo>
                    <a:pt x="442" y="165"/>
                    <a:pt x="443" y="165"/>
                    <a:pt x="443" y="165"/>
                  </a:cubicBezTo>
                  <a:cubicBezTo>
                    <a:pt x="444" y="165"/>
                    <a:pt x="445" y="165"/>
                    <a:pt x="445" y="165"/>
                  </a:cubicBezTo>
                  <a:cubicBezTo>
                    <a:pt x="446" y="167"/>
                    <a:pt x="451" y="167"/>
                    <a:pt x="455" y="165"/>
                  </a:cubicBezTo>
                  <a:cubicBezTo>
                    <a:pt x="456" y="160"/>
                    <a:pt x="456" y="158"/>
                    <a:pt x="455" y="153"/>
                  </a:cubicBezTo>
                  <a:cubicBezTo>
                    <a:pt x="455" y="151"/>
                    <a:pt x="453" y="152"/>
                    <a:pt x="452" y="151"/>
                  </a:cubicBezTo>
                  <a:cubicBezTo>
                    <a:pt x="451" y="150"/>
                    <a:pt x="454" y="145"/>
                    <a:pt x="450" y="146"/>
                  </a:cubicBezTo>
                  <a:cubicBezTo>
                    <a:pt x="451" y="145"/>
                    <a:pt x="453" y="145"/>
                    <a:pt x="452" y="143"/>
                  </a:cubicBezTo>
                  <a:cubicBezTo>
                    <a:pt x="455" y="143"/>
                    <a:pt x="457" y="142"/>
                    <a:pt x="458" y="142"/>
                  </a:cubicBezTo>
                  <a:cubicBezTo>
                    <a:pt x="459" y="141"/>
                    <a:pt x="459" y="140"/>
                    <a:pt x="461" y="140"/>
                  </a:cubicBezTo>
                  <a:cubicBezTo>
                    <a:pt x="463" y="140"/>
                    <a:pt x="462" y="137"/>
                    <a:pt x="462" y="136"/>
                  </a:cubicBezTo>
                  <a:cubicBezTo>
                    <a:pt x="462" y="136"/>
                    <a:pt x="463" y="137"/>
                    <a:pt x="463" y="137"/>
                  </a:cubicBezTo>
                  <a:cubicBezTo>
                    <a:pt x="464" y="137"/>
                    <a:pt x="466" y="137"/>
                    <a:pt x="466" y="136"/>
                  </a:cubicBezTo>
                  <a:cubicBezTo>
                    <a:pt x="463" y="131"/>
                    <a:pt x="468" y="126"/>
                    <a:pt x="465" y="122"/>
                  </a:cubicBezTo>
                  <a:cubicBezTo>
                    <a:pt x="465" y="121"/>
                    <a:pt x="463" y="122"/>
                    <a:pt x="464" y="122"/>
                  </a:cubicBezTo>
                  <a:cubicBezTo>
                    <a:pt x="462" y="121"/>
                    <a:pt x="464" y="118"/>
                    <a:pt x="460" y="119"/>
                  </a:cubicBezTo>
                  <a:cubicBezTo>
                    <a:pt x="460" y="116"/>
                    <a:pt x="458" y="116"/>
                    <a:pt x="459" y="114"/>
                  </a:cubicBezTo>
                  <a:cubicBezTo>
                    <a:pt x="458" y="111"/>
                    <a:pt x="460" y="110"/>
                    <a:pt x="462" y="110"/>
                  </a:cubicBezTo>
                  <a:cubicBezTo>
                    <a:pt x="460" y="109"/>
                    <a:pt x="464" y="101"/>
                    <a:pt x="459" y="101"/>
                  </a:cubicBezTo>
                  <a:cubicBezTo>
                    <a:pt x="460" y="100"/>
                    <a:pt x="460" y="99"/>
                    <a:pt x="460" y="97"/>
                  </a:cubicBezTo>
                  <a:cubicBezTo>
                    <a:pt x="460" y="98"/>
                    <a:pt x="458" y="97"/>
                    <a:pt x="459" y="96"/>
                  </a:cubicBezTo>
                  <a:cubicBezTo>
                    <a:pt x="459" y="96"/>
                    <a:pt x="460" y="96"/>
                    <a:pt x="460" y="95"/>
                  </a:cubicBezTo>
                  <a:cubicBezTo>
                    <a:pt x="460" y="94"/>
                    <a:pt x="459" y="94"/>
                    <a:pt x="459" y="92"/>
                  </a:cubicBezTo>
                  <a:cubicBezTo>
                    <a:pt x="459" y="91"/>
                    <a:pt x="461" y="88"/>
                    <a:pt x="459" y="87"/>
                  </a:cubicBezTo>
                  <a:cubicBezTo>
                    <a:pt x="459" y="85"/>
                    <a:pt x="469" y="84"/>
                    <a:pt x="467" y="89"/>
                  </a:cubicBezTo>
                  <a:cubicBezTo>
                    <a:pt x="469" y="88"/>
                    <a:pt x="470" y="88"/>
                    <a:pt x="472" y="89"/>
                  </a:cubicBezTo>
                  <a:cubicBezTo>
                    <a:pt x="476" y="89"/>
                    <a:pt x="480" y="89"/>
                    <a:pt x="481" y="86"/>
                  </a:cubicBezTo>
                  <a:cubicBezTo>
                    <a:pt x="484" y="90"/>
                    <a:pt x="491" y="89"/>
                    <a:pt x="490" y="96"/>
                  </a:cubicBezTo>
                  <a:cubicBezTo>
                    <a:pt x="494" y="96"/>
                    <a:pt x="497" y="96"/>
                    <a:pt x="500" y="96"/>
                  </a:cubicBezTo>
                  <a:cubicBezTo>
                    <a:pt x="500" y="98"/>
                    <a:pt x="501" y="98"/>
                    <a:pt x="503" y="99"/>
                  </a:cubicBezTo>
                  <a:cubicBezTo>
                    <a:pt x="503" y="101"/>
                    <a:pt x="502" y="104"/>
                    <a:pt x="503" y="106"/>
                  </a:cubicBezTo>
                  <a:cubicBezTo>
                    <a:pt x="503" y="109"/>
                    <a:pt x="506" y="112"/>
                    <a:pt x="504" y="112"/>
                  </a:cubicBezTo>
                  <a:cubicBezTo>
                    <a:pt x="504" y="114"/>
                    <a:pt x="506" y="113"/>
                    <a:pt x="508" y="114"/>
                  </a:cubicBezTo>
                  <a:cubicBezTo>
                    <a:pt x="507" y="118"/>
                    <a:pt x="512" y="115"/>
                    <a:pt x="509" y="119"/>
                  </a:cubicBezTo>
                  <a:cubicBezTo>
                    <a:pt x="512" y="119"/>
                    <a:pt x="513" y="119"/>
                    <a:pt x="515" y="118"/>
                  </a:cubicBezTo>
                  <a:cubicBezTo>
                    <a:pt x="517" y="118"/>
                    <a:pt x="518" y="117"/>
                    <a:pt x="520" y="117"/>
                  </a:cubicBezTo>
                  <a:cubicBezTo>
                    <a:pt x="521" y="116"/>
                    <a:pt x="520" y="115"/>
                    <a:pt x="519" y="115"/>
                  </a:cubicBezTo>
                  <a:cubicBezTo>
                    <a:pt x="520" y="112"/>
                    <a:pt x="521" y="112"/>
                    <a:pt x="523" y="114"/>
                  </a:cubicBezTo>
                  <a:cubicBezTo>
                    <a:pt x="521" y="110"/>
                    <a:pt x="526" y="110"/>
                    <a:pt x="527" y="109"/>
                  </a:cubicBezTo>
                  <a:cubicBezTo>
                    <a:pt x="528" y="108"/>
                    <a:pt x="526" y="108"/>
                    <a:pt x="525" y="107"/>
                  </a:cubicBezTo>
                  <a:cubicBezTo>
                    <a:pt x="525" y="106"/>
                    <a:pt x="528" y="105"/>
                    <a:pt x="531" y="105"/>
                  </a:cubicBezTo>
                  <a:cubicBezTo>
                    <a:pt x="528" y="108"/>
                    <a:pt x="530" y="108"/>
                    <a:pt x="533" y="111"/>
                  </a:cubicBezTo>
                  <a:cubicBezTo>
                    <a:pt x="535" y="113"/>
                    <a:pt x="536" y="116"/>
                    <a:pt x="541" y="116"/>
                  </a:cubicBezTo>
                  <a:cubicBezTo>
                    <a:pt x="540" y="118"/>
                    <a:pt x="538" y="117"/>
                    <a:pt x="538" y="119"/>
                  </a:cubicBezTo>
                  <a:cubicBezTo>
                    <a:pt x="539" y="120"/>
                    <a:pt x="541" y="120"/>
                    <a:pt x="541" y="122"/>
                  </a:cubicBezTo>
                  <a:cubicBezTo>
                    <a:pt x="542" y="123"/>
                    <a:pt x="541" y="120"/>
                    <a:pt x="542" y="120"/>
                  </a:cubicBezTo>
                  <a:cubicBezTo>
                    <a:pt x="544" y="119"/>
                    <a:pt x="543" y="121"/>
                    <a:pt x="543" y="122"/>
                  </a:cubicBezTo>
                  <a:cubicBezTo>
                    <a:pt x="543" y="123"/>
                    <a:pt x="543" y="124"/>
                    <a:pt x="546" y="124"/>
                  </a:cubicBezTo>
                  <a:cubicBezTo>
                    <a:pt x="543" y="127"/>
                    <a:pt x="547" y="129"/>
                    <a:pt x="543" y="131"/>
                  </a:cubicBezTo>
                  <a:cubicBezTo>
                    <a:pt x="543" y="134"/>
                    <a:pt x="547" y="133"/>
                    <a:pt x="548" y="134"/>
                  </a:cubicBezTo>
                  <a:cubicBezTo>
                    <a:pt x="549" y="134"/>
                    <a:pt x="546" y="136"/>
                    <a:pt x="547" y="136"/>
                  </a:cubicBezTo>
                  <a:cubicBezTo>
                    <a:pt x="548" y="137"/>
                    <a:pt x="550" y="137"/>
                    <a:pt x="551" y="138"/>
                  </a:cubicBezTo>
                  <a:cubicBezTo>
                    <a:pt x="552" y="138"/>
                    <a:pt x="552" y="140"/>
                    <a:pt x="553" y="140"/>
                  </a:cubicBezTo>
                  <a:cubicBezTo>
                    <a:pt x="555" y="141"/>
                    <a:pt x="558" y="142"/>
                    <a:pt x="560" y="144"/>
                  </a:cubicBezTo>
                  <a:cubicBezTo>
                    <a:pt x="560" y="144"/>
                    <a:pt x="561" y="143"/>
                    <a:pt x="561" y="143"/>
                  </a:cubicBezTo>
                  <a:cubicBezTo>
                    <a:pt x="562" y="142"/>
                    <a:pt x="563" y="140"/>
                    <a:pt x="563" y="143"/>
                  </a:cubicBezTo>
                  <a:cubicBezTo>
                    <a:pt x="563" y="146"/>
                    <a:pt x="560" y="146"/>
                    <a:pt x="557" y="146"/>
                  </a:cubicBezTo>
                  <a:cubicBezTo>
                    <a:pt x="559" y="149"/>
                    <a:pt x="563" y="150"/>
                    <a:pt x="567" y="150"/>
                  </a:cubicBezTo>
                  <a:cubicBezTo>
                    <a:pt x="567" y="152"/>
                    <a:pt x="568" y="153"/>
                    <a:pt x="570" y="153"/>
                  </a:cubicBezTo>
                  <a:cubicBezTo>
                    <a:pt x="569" y="155"/>
                    <a:pt x="570" y="157"/>
                    <a:pt x="572" y="156"/>
                  </a:cubicBezTo>
                  <a:cubicBezTo>
                    <a:pt x="571" y="158"/>
                    <a:pt x="570" y="160"/>
                    <a:pt x="571" y="163"/>
                  </a:cubicBezTo>
                  <a:cubicBezTo>
                    <a:pt x="568" y="163"/>
                    <a:pt x="566" y="164"/>
                    <a:pt x="563" y="165"/>
                  </a:cubicBezTo>
                  <a:cubicBezTo>
                    <a:pt x="563" y="166"/>
                    <a:pt x="564" y="166"/>
                    <a:pt x="562" y="167"/>
                  </a:cubicBezTo>
                  <a:cubicBezTo>
                    <a:pt x="561" y="167"/>
                    <a:pt x="560" y="167"/>
                    <a:pt x="560" y="168"/>
                  </a:cubicBezTo>
                  <a:cubicBezTo>
                    <a:pt x="559" y="170"/>
                    <a:pt x="557" y="168"/>
                    <a:pt x="557" y="168"/>
                  </a:cubicBezTo>
                  <a:cubicBezTo>
                    <a:pt x="556" y="168"/>
                    <a:pt x="555" y="170"/>
                    <a:pt x="555" y="170"/>
                  </a:cubicBezTo>
                  <a:cubicBezTo>
                    <a:pt x="554" y="171"/>
                    <a:pt x="554" y="174"/>
                    <a:pt x="553" y="174"/>
                  </a:cubicBezTo>
                  <a:cubicBezTo>
                    <a:pt x="553" y="175"/>
                    <a:pt x="552" y="174"/>
                    <a:pt x="551" y="174"/>
                  </a:cubicBezTo>
                  <a:cubicBezTo>
                    <a:pt x="550" y="174"/>
                    <a:pt x="549" y="174"/>
                    <a:pt x="551" y="175"/>
                  </a:cubicBezTo>
                  <a:cubicBezTo>
                    <a:pt x="550" y="177"/>
                    <a:pt x="547" y="177"/>
                    <a:pt x="545" y="177"/>
                  </a:cubicBezTo>
                  <a:cubicBezTo>
                    <a:pt x="544" y="177"/>
                    <a:pt x="544" y="177"/>
                    <a:pt x="543" y="177"/>
                  </a:cubicBezTo>
                  <a:cubicBezTo>
                    <a:pt x="540" y="177"/>
                    <a:pt x="538" y="177"/>
                    <a:pt x="536" y="177"/>
                  </a:cubicBezTo>
                  <a:cubicBezTo>
                    <a:pt x="534" y="177"/>
                    <a:pt x="533" y="176"/>
                    <a:pt x="532" y="175"/>
                  </a:cubicBezTo>
                  <a:cubicBezTo>
                    <a:pt x="526" y="174"/>
                    <a:pt x="521" y="176"/>
                    <a:pt x="515" y="177"/>
                  </a:cubicBezTo>
                  <a:cubicBezTo>
                    <a:pt x="511" y="178"/>
                    <a:pt x="509" y="183"/>
                    <a:pt x="504" y="184"/>
                  </a:cubicBezTo>
                  <a:cubicBezTo>
                    <a:pt x="507" y="187"/>
                    <a:pt x="502" y="187"/>
                    <a:pt x="500" y="189"/>
                  </a:cubicBezTo>
                  <a:cubicBezTo>
                    <a:pt x="501" y="190"/>
                    <a:pt x="502" y="191"/>
                    <a:pt x="502" y="193"/>
                  </a:cubicBezTo>
                  <a:cubicBezTo>
                    <a:pt x="503" y="192"/>
                    <a:pt x="504" y="189"/>
                    <a:pt x="505" y="188"/>
                  </a:cubicBezTo>
                  <a:cubicBezTo>
                    <a:pt x="506" y="187"/>
                    <a:pt x="510" y="188"/>
                    <a:pt x="510" y="185"/>
                  </a:cubicBezTo>
                  <a:cubicBezTo>
                    <a:pt x="510" y="183"/>
                    <a:pt x="511" y="184"/>
                    <a:pt x="512" y="185"/>
                  </a:cubicBezTo>
                  <a:cubicBezTo>
                    <a:pt x="512" y="185"/>
                    <a:pt x="513" y="186"/>
                    <a:pt x="513" y="183"/>
                  </a:cubicBezTo>
                  <a:cubicBezTo>
                    <a:pt x="514" y="182"/>
                    <a:pt x="514" y="183"/>
                    <a:pt x="515" y="183"/>
                  </a:cubicBezTo>
                  <a:cubicBezTo>
                    <a:pt x="515" y="184"/>
                    <a:pt x="515" y="184"/>
                    <a:pt x="515" y="184"/>
                  </a:cubicBezTo>
                  <a:cubicBezTo>
                    <a:pt x="517" y="184"/>
                    <a:pt x="516" y="182"/>
                    <a:pt x="517" y="182"/>
                  </a:cubicBezTo>
                  <a:cubicBezTo>
                    <a:pt x="518" y="181"/>
                    <a:pt x="519" y="181"/>
                    <a:pt x="521" y="182"/>
                  </a:cubicBezTo>
                  <a:cubicBezTo>
                    <a:pt x="522" y="182"/>
                    <a:pt x="524" y="182"/>
                    <a:pt x="525" y="182"/>
                  </a:cubicBezTo>
                  <a:cubicBezTo>
                    <a:pt x="526" y="183"/>
                    <a:pt x="527" y="182"/>
                    <a:pt x="527" y="182"/>
                  </a:cubicBezTo>
                  <a:cubicBezTo>
                    <a:pt x="528" y="181"/>
                    <a:pt x="528" y="183"/>
                    <a:pt x="528" y="184"/>
                  </a:cubicBezTo>
                  <a:cubicBezTo>
                    <a:pt x="528" y="186"/>
                    <a:pt x="527" y="188"/>
                    <a:pt x="525" y="187"/>
                  </a:cubicBezTo>
                  <a:cubicBezTo>
                    <a:pt x="528" y="190"/>
                    <a:pt x="523" y="191"/>
                    <a:pt x="524" y="195"/>
                  </a:cubicBezTo>
                  <a:cubicBezTo>
                    <a:pt x="525" y="196"/>
                    <a:pt x="526" y="198"/>
                    <a:pt x="525" y="199"/>
                  </a:cubicBezTo>
                  <a:cubicBezTo>
                    <a:pt x="526" y="198"/>
                    <a:pt x="528" y="198"/>
                    <a:pt x="528" y="199"/>
                  </a:cubicBezTo>
                  <a:cubicBezTo>
                    <a:pt x="528" y="201"/>
                    <a:pt x="530" y="200"/>
                    <a:pt x="531" y="201"/>
                  </a:cubicBezTo>
                  <a:cubicBezTo>
                    <a:pt x="531" y="201"/>
                    <a:pt x="533" y="203"/>
                    <a:pt x="533" y="203"/>
                  </a:cubicBezTo>
                  <a:cubicBezTo>
                    <a:pt x="533" y="203"/>
                    <a:pt x="534" y="203"/>
                    <a:pt x="534" y="203"/>
                  </a:cubicBezTo>
                  <a:cubicBezTo>
                    <a:pt x="535" y="203"/>
                    <a:pt x="535" y="203"/>
                    <a:pt x="536" y="203"/>
                  </a:cubicBezTo>
                  <a:cubicBezTo>
                    <a:pt x="536" y="203"/>
                    <a:pt x="537" y="204"/>
                    <a:pt x="537" y="204"/>
                  </a:cubicBezTo>
                  <a:cubicBezTo>
                    <a:pt x="538" y="204"/>
                    <a:pt x="538" y="204"/>
                    <a:pt x="539" y="204"/>
                  </a:cubicBezTo>
                  <a:cubicBezTo>
                    <a:pt x="540" y="203"/>
                    <a:pt x="541" y="203"/>
                    <a:pt x="542" y="204"/>
                  </a:cubicBezTo>
                  <a:cubicBezTo>
                    <a:pt x="543" y="205"/>
                    <a:pt x="542" y="202"/>
                    <a:pt x="543" y="202"/>
                  </a:cubicBezTo>
                  <a:cubicBezTo>
                    <a:pt x="546" y="202"/>
                    <a:pt x="546" y="202"/>
                    <a:pt x="546" y="202"/>
                  </a:cubicBezTo>
                  <a:cubicBezTo>
                    <a:pt x="546" y="201"/>
                    <a:pt x="545" y="199"/>
                    <a:pt x="546" y="198"/>
                  </a:cubicBezTo>
                  <a:cubicBezTo>
                    <a:pt x="548" y="198"/>
                    <a:pt x="548" y="199"/>
                    <a:pt x="548" y="201"/>
                  </a:cubicBezTo>
                  <a:cubicBezTo>
                    <a:pt x="549" y="202"/>
                    <a:pt x="552" y="202"/>
                    <a:pt x="551" y="206"/>
                  </a:cubicBezTo>
                  <a:cubicBezTo>
                    <a:pt x="550" y="206"/>
                    <a:pt x="549" y="205"/>
                    <a:pt x="549" y="205"/>
                  </a:cubicBezTo>
                  <a:cubicBezTo>
                    <a:pt x="548" y="205"/>
                    <a:pt x="548" y="204"/>
                    <a:pt x="547" y="204"/>
                  </a:cubicBezTo>
                  <a:cubicBezTo>
                    <a:pt x="545" y="205"/>
                    <a:pt x="545" y="207"/>
                    <a:pt x="543" y="208"/>
                  </a:cubicBezTo>
                  <a:cubicBezTo>
                    <a:pt x="543" y="208"/>
                    <a:pt x="542" y="208"/>
                    <a:pt x="541" y="208"/>
                  </a:cubicBezTo>
                  <a:cubicBezTo>
                    <a:pt x="540" y="208"/>
                    <a:pt x="540" y="208"/>
                    <a:pt x="539" y="208"/>
                  </a:cubicBezTo>
                  <a:cubicBezTo>
                    <a:pt x="537" y="209"/>
                    <a:pt x="538" y="211"/>
                    <a:pt x="533" y="211"/>
                  </a:cubicBezTo>
                  <a:cubicBezTo>
                    <a:pt x="531" y="210"/>
                    <a:pt x="532" y="214"/>
                    <a:pt x="531" y="214"/>
                  </a:cubicBezTo>
                  <a:cubicBezTo>
                    <a:pt x="530" y="215"/>
                    <a:pt x="529" y="213"/>
                    <a:pt x="529" y="213"/>
                  </a:cubicBezTo>
                  <a:cubicBezTo>
                    <a:pt x="527" y="215"/>
                    <a:pt x="527" y="217"/>
                    <a:pt x="523" y="217"/>
                  </a:cubicBezTo>
                  <a:cubicBezTo>
                    <a:pt x="525" y="214"/>
                    <a:pt x="523" y="215"/>
                    <a:pt x="523" y="212"/>
                  </a:cubicBezTo>
                  <a:cubicBezTo>
                    <a:pt x="525" y="211"/>
                    <a:pt x="527" y="208"/>
                    <a:pt x="529" y="211"/>
                  </a:cubicBezTo>
                  <a:cubicBezTo>
                    <a:pt x="530" y="207"/>
                    <a:pt x="527" y="207"/>
                    <a:pt x="525" y="206"/>
                  </a:cubicBezTo>
                  <a:cubicBezTo>
                    <a:pt x="522" y="204"/>
                    <a:pt x="520" y="209"/>
                    <a:pt x="518" y="209"/>
                  </a:cubicBezTo>
                  <a:cubicBezTo>
                    <a:pt x="518" y="209"/>
                    <a:pt x="515" y="210"/>
                    <a:pt x="514" y="211"/>
                  </a:cubicBezTo>
                  <a:cubicBezTo>
                    <a:pt x="513" y="211"/>
                    <a:pt x="513" y="212"/>
                    <a:pt x="513" y="213"/>
                  </a:cubicBezTo>
                  <a:cubicBezTo>
                    <a:pt x="510" y="213"/>
                    <a:pt x="508" y="213"/>
                    <a:pt x="507" y="214"/>
                  </a:cubicBezTo>
                  <a:cubicBezTo>
                    <a:pt x="505" y="215"/>
                    <a:pt x="504" y="216"/>
                    <a:pt x="500" y="214"/>
                  </a:cubicBezTo>
                  <a:cubicBezTo>
                    <a:pt x="503" y="216"/>
                    <a:pt x="504" y="217"/>
                    <a:pt x="498" y="217"/>
                  </a:cubicBezTo>
                  <a:cubicBezTo>
                    <a:pt x="495" y="219"/>
                    <a:pt x="494" y="225"/>
                    <a:pt x="498" y="227"/>
                  </a:cubicBezTo>
                  <a:cubicBezTo>
                    <a:pt x="498" y="229"/>
                    <a:pt x="494" y="229"/>
                    <a:pt x="495" y="232"/>
                  </a:cubicBezTo>
                  <a:cubicBezTo>
                    <a:pt x="495" y="232"/>
                    <a:pt x="494" y="232"/>
                    <a:pt x="493" y="232"/>
                  </a:cubicBezTo>
                  <a:cubicBezTo>
                    <a:pt x="493" y="232"/>
                    <a:pt x="492" y="232"/>
                    <a:pt x="491" y="232"/>
                  </a:cubicBezTo>
                  <a:cubicBezTo>
                    <a:pt x="490" y="232"/>
                    <a:pt x="490" y="234"/>
                    <a:pt x="489" y="234"/>
                  </a:cubicBezTo>
                  <a:cubicBezTo>
                    <a:pt x="487" y="236"/>
                    <a:pt x="483" y="235"/>
                    <a:pt x="481" y="237"/>
                  </a:cubicBezTo>
                  <a:cubicBezTo>
                    <a:pt x="481" y="238"/>
                    <a:pt x="480" y="239"/>
                    <a:pt x="479" y="240"/>
                  </a:cubicBezTo>
                  <a:cubicBezTo>
                    <a:pt x="478" y="241"/>
                    <a:pt x="477" y="244"/>
                    <a:pt x="475" y="246"/>
                  </a:cubicBezTo>
                  <a:cubicBezTo>
                    <a:pt x="474" y="247"/>
                    <a:pt x="471" y="247"/>
                    <a:pt x="473" y="252"/>
                  </a:cubicBezTo>
                  <a:cubicBezTo>
                    <a:pt x="470" y="252"/>
                    <a:pt x="470" y="249"/>
                    <a:pt x="467" y="248"/>
                  </a:cubicBezTo>
                  <a:cubicBezTo>
                    <a:pt x="466" y="249"/>
                    <a:pt x="467" y="251"/>
                    <a:pt x="465" y="251"/>
                  </a:cubicBezTo>
                  <a:cubicBezTo>
                    <a:pt x="470" y="256"/>
                    <a:pt x="469" y="260"/>
                    <a:pt x="470" y="267"/>
                  </a:cubicBezTo>
                  <a:cubicBezTo>
                    <a:pt x="467" y="266"/>
                    <a:pt x="468" y="269"/>
                    <a:pt x="467" y="270"/>
                  </a:cubicBezTo>
                  <a:cubicBezTo>
                    <a:pt x="467" y="270"/>
                    <a:pt x="467" y="270"/>
                    <a:pt x="466" y="270"/>
                  </a:cubicBezTo>
                  <a:cubicBezTo>
                    <a:pt x="466" y="270"/>
                    <a:pt x="465" y="269"/>
                    <a:pt x="465" y="270"/>
                  </a:cubicBezTo>
                  <a:cubicBezTo>
                    <a:pt x="464" y="271"/>
                    <a:pt x="464" y="271"/>
                    <a:pt x="462" y="272"/>
                  </a:cubicBezTo>
                  <a:cubicBezTo>
                    <a:pt x="461" y="273"/>
                    <a:pt x="460" y="276"/>
                    <a:pt x="459" y="276"/>
                  </a:cubicBezTo>
                  <a:cubicBezTo>
                    <a:pt x="458" y="276"/>
                    <a:pt x="457" y="276"/>
                    <a:pt x="456" y="276"/>
                  </a:cubicBezTo>
                  <a:cubicBezTo>
                    <a:pt x="455" y="276"/>
                    <a:pt x="454" y="276"/>
                    <a:pt x="454" y="277"/>
                  </a:cubicBezTo>
                  <a:cubicBezTo>
                    <a:pt x="451" y="278"/>
                    <a:pt x="450" y="281"/>
                    <a:pt x="449" y="284"/>
                  </a:cubicBezTo>
                  <a:cubicBezTo>
                    <a:pt x="445" y="284"/>
                    <a:pt x="446" y="288"/>
                    <a:pt x="442" y="287"/>
                  </a:cubicBezTo>
                  <a:cubicBezTo>
                    <a:pt x="444" y="292"/>
                    <a:pt x="439" y="301"/>
                    <a:pt x="445" y="301"/>
                  </a:cubicBezTo>
                  <a:cubicBezTo>
                    <a:pt x="442" y="306"/>
                    <a:pt x="447" y="306"/>
                    <a:pt x="446" y="312"/>
                  </a:cubicBezTo>
                  <a:cubicBezTo>
                    <a:pt x="446" y="314"/>
                    <a:pt x="448" y="313"/>
                    <a:pt x="449" y="314"/>
                  </a:cubicBezTo>
                  <a:cubicBezTo>
                    <a:pt x="447" y="318"/>
                    <a:pt x="449" y="317"/>
                    <a:pt x="449" y="323"/>
                  </a:cubicBezTo>
                  <a:cubicBezTo>
                    <a:pt x="446" y="323"/>
                    <a:pt x="444" y="323"/>
                    <a:pt x="444" y="325"/>
                  </a:cubicBezTo>
                  <a:cubicBezTo>
                    <a:pt x="442" y="325"/>
                    <a:pt x="443" y="322"/>
                    <a:pt x="442" y="321"/>
                  </a:cubicBezTo>
                  <a:cubicBezTo>
                    <a:pt x="441" y="320"/>
                    <a:pt x="440" y="321"/>
                    <a:pt x="438" y="320"/>
                  </a:cubicBezTo>
                  <a:cubicBezTo>
                    <a:pt x="438" y="319"/>
                    <a:pt x="438" y="316"/>
                    <a:pt x="436" y="318"/>
                  </a:cubicBezTo>
                  <a:cubicBezTo>
                    <a:pt x="437" y="315"/>
                    <a:pt x="438" y="312"/>
                    <a:pt x="433" y="311"/>
                  </a:cubicBezTo>
                  <a:cubicBezTo>
                    <a:pt x="436" y="305"/>
                    <a:pt x="433" y="306"/>
                    <a:pt x="432" y="300"/>
                  </a:cubicBezTo>
                  <a:cubicBezTo>
                    <a:pt x="431" y="300"/>
                    <a:pt x="431" y="301"/>
                    <a:pt x="430" y="301"/>
                  </a:cubicBezTo>
                  <a:cubicBezTo>
                    <a:pt x="430" y="300"/>
                    <a:pt x="430" y="299"/>
                    <a:pt x="430" y="299"/>
                  </a:cubicBezTo>
                  <a:cubicBezTo>
                    <a:pt x="428" y="299"/>
                    <a:pt x="421" y="300"/>
                    <a:pt x="420" y="299"/>
                  </a:cubicBezTo>
                  <a:cubicBezTo>
                    <a:pt x="419" y="298"/>
                    <a:pt x="419" y="296"/>
                    <a:pt x="417" y="296"/>
                  </a:cubicBezTo>
                  <a:cubicBezTo>
                    <a:pt x="417" y="296"/>
                    <a:pt x="416" y="296"/>
                    <a:pt x="415" y="297"/>
                  </a:cubicBezTo>
                  <a:cubicBezTo>
                    <a:pt x="414" y="297"/>
                    <a:pt x="413" y="298"/>
                    <a:pt x="412" y="297"/>
                  </a:cubicBezTo>
                  <a:cubicBezTo>
                    <a:pt x="412" y="297"/>
                    <a:pt x="413" y="297"/>
                    <a:pt x="414" y="296"/>
                  </a:cubicBezTo>
                  <a:cubicBezTo>
                    <a:pt x="414" y="295"/>
                    <a:pt x="415" y="294"/>
                    <a:pt x="412" y="295"/>
                  </a:cubicBezTo>
                  <a:cubicBezTo>
                    <a:pt x="411" y="295"/>
                    <a:pt x="412" y="296"/>
                    <a:pt x="411" y="296"/>
                  </a:cubicBezTo>
                  <a:cubicBezTo>
                    <a:pt x="407" y="296"/>
                    <a:pt x="402" y="297"/>
                    <a:pt x="399" y="295"/>
                  </a:cubicBezTo>
                  <a:cubicBezTo>
                    <a:pt x="397" y="295"/>
                    <a:pt x="399" y="299"/>
                    <a:pt x="398" y="301"/>
                  </a:cubicBezTo>
                  <a:cubicBezTo>
                    <a:pt x="391" y="300"/>
                    <a:pt x="383" y="300"/>
                    <a:pt x="375" y="299"/>
                  </a:cubicBezTo>
                  <a:cubicBezTo>
                    <a:pt x="374" y="299"/>
                    <a:pt x="374" y="300"/>
                    <a:pt x="373" y="300"/>
                  </a:cubicBezTo>
                  <a:cubicBezTo>
                    <a:pt x="372" y="300"/>
                    <a:pt x="372" y="302"/>
                    <a:pt x="370" y="302"/>
                  </a:cubicBezTo>
                  <a:cubicBezTo>
                    <a:pt x="369" y="302"/>
                    <a:pt x="369" y="304"/>
                    <a:pt x="369" y="305"/>
                  </a:cubicBezTo>
                  <a:cubicBezTo>
                    <a:pt x="368" y="305"/>
                    <a:pt x="368" y="305"/>
                    <a:pt x="367" y="305"/>
                  </a:cubicBezTo>
                  <a:cubicBezTo>
                    <a:pt x="366" y="305"/>
                    <a:pt x="365" y="305"/>
                    <a:pt x="364" y="305"/>
                  </a:cubicBezTo>
                  <a:cubicBezTo>
                    <a:pt x="363" y="305"/>
                    <a:pt x="363" y="308"/>
                    <a:pt x="360" y="307"/>
                  </a:cubicBezTo>
                  <a:cubicBezTo>
                    <a:pt x="361" y="310"/>
                    <a:pt x="359" y="316"/>
                    <a:pt x="362" y="316"/>
                  </a:cubicBezTo>
                  <a:cubicBezTo>
                    <a:pt x="360" y="318"/>
                    <a:pt x="359" y="320"/>
                    <a:pt x="358" y="321"/>
                  </a:cubicBezTo>
                  <a:cubicBezTo>
                    <a:pt x="358" y="325"/>
                    <a:pt x="357" y="328"/>
                    <a:pt x="358" y="331"/>
                  </a:cubicBezTo>
                  <a:cubicBezTo>
                    <a:pt x="358" y="333"/>
                    <a:pt x="359" y="334"/>
                    <a:pt x="359" y="335"/>
                  </a:cubicBezTo>
                  <a:cubicBezTo>
                    <a:pt x="359" y="338"/>
                    <a:pt x="360" y="342"/>
                    <a:pt x="358" y="344"/>
                  </a:cubicBezTo>
                  <a:cubicBezTo>
                    <a:pt x="358" y="345"/>
                    <a:pt x="359" y="345"/>
                    <a:pt x="360" y="345"/>
                  </a:cubicBezTo>
                  <a:cubicBezTo>
                    <a:pt x="361" y="345"/>
                    <a:pt x="361" y="345"/>
                    <a:pt x="362" y="345"/>
                  </a:cubicBezTo>
                  <a:cubicBezTo>
                    <a:pt x="362" y="346"/>
                    <a:pt x="360" y="347"/>
                    <a:pt x="360" y="348"/>
                  </a:cubicBezTo>
                  <a:cubicBezTo>
                    <a:pt x="360" y="347"/>
                    <a:pt x="361" y="349"/>
                    <a:pt x="362" y="349"/>
                  </a:cubicBezTo>
                  <a:cubicBezTo>
                    <a:pt x="362" y="350"/>
                    <a:pt x="363" y="349"/>
                    <a:pt x="364" y="350"/>
                  </a:cubicBezTo>
                  <a:cubicBezTo>
                    <a:pt x="364" y="351"/>
                    <a:pt x="364" y="352"/>
                    <a:pt x="364" y="353"/>
                  </a:cubicBezTo>
                  <a:cubicBezTo>
                    <a:pt x="365" y="353"/>
                    <a:pt x="365" y="353"/>
                    <a:pt x="365" y="353"/>
                  </a:cubicBezTo>
                  <a:cubicBezTo>
                    <a:pt x="366" y="353"/>
                    <a:pt x="365" y="355"/>
                    <a:pt x="365" y="355"/>
                  </a:cubicBezTo>
                  <a:cubicBezTo>
                    <a:pt x="366" y="356"/>
                    <a:pt x="369" y="358"/>
                    <a:pt x="369" y="360"/>
                  </a:cubicBezTo>
                  <a:cubicBezTo>
                    <a:pt x="374" y="361"/>
                    <a:pt x="377" y="360"/>
                    <a:pt x="380" y="360"/>
                  </a:cubicBezTo>
                  <a:cubicBezTo>
                    <a:pt x="384" y="360"/>
                    <a:pt x="387" y="359"/>
                    <a:pt x="389" y="360"/>
                  </a:cubicBezTo>
                  <a:cubicBezTo>
                    <a:pt x="391" y="360"/>
                    <a:pt x="391" y="359"/>
                    <a:pt x="392" y="358"/>
                  </a:cubicBezTo>
                  <a:cubicBezTo>
                    <a:pt x="393" y="356"/>
                    <a:pt x="395" y="354"/>
                    <a:pt x="396" y="351"/>
                  </a:cubicBezTo>
                  <a:cubicBezTo>
                    <a:pt x="396" y="350"/>
                    <a:pt x="397" y="349"/>
                    <a:pt x="396" y="349"/>
                  </a:cubicBezTo>
                  <a:cubicBezTo>
                    <a:pt x="399" y="345"/>
                    <a:pt x="408" y="342"/>
                    <a:pt x="415" y="345"/>
                  </a:cubicBezTo>
                  <a:cubicBezTo>
                    <a:pt x="412" y="348"/>
                    <a:pt x="411" y="353"/>
                    <a:pt x="408" y="357"/>
                  </a:cubicBezTo>
                  <a:cubicBezTo>
                    <a:pt x="407" y="360"/>
                    <a:pt x="410" y="360"/>
                    <a:pt x="409" y="363"/>
                  </a:cubicBezTo>
                  <a:cubicBezTo>
                    <a:pt x="407" y="363"/>
                    <a:pt x="406" y="366"/>
                    <a:pt x="404" y="369"/>
                  </a:cubicBezTo>
                  <a:cubicBezTo>
                    <a:pt x="404" y="370"/>
                    <a:pt x="404" y="370"/>
                    <a:pt x="403" y="370"/>
                  </a:cubicBezTo>
                  <a:cubicBezTo>
                    <a:pt x="403" y="372"/>
                    <a:pt x="404" y="372"/>
                    <a:pt x="405" y="372"/>
                  </a:cubicBezTo>
                  <a:cubicBezTo>
                    <a:pt x="407" y="372"/>
                    <a:pt x="408" y="372"/>
                    <a:pt x="407" y="374"/>
                  </a:cubicBezTo>
                  <a:cubicBezTo>
                    <a:pt x="408" y="374"/>
                    <a:pt x="409" y="374"/>
                    <a:pt x="410" y="373"/>
                  </a:cubicBezTo>
                  <a:cubicBezTo>
                    <a:pt x="411" y="373"/>
                    <a:pt x="412" y="372"/>
                    <a:pt x="415" y="373"/>
                  </a:cubicBezTo>
                  <a:cubicBezTo>
                    <a:pt x="414" y="376"/>
                    <a:pt x="417" y="375"/>
                    <a:pt x="417" y="377"/>
                  </a:cubicBezTo>
                  <a:cubicBezTo>
                    <a:pt x="421" y="375"/>
                    <a:pt x="423" y="376"/>
                    <a:pt x="425" y="377"/>
                  </a:cubicBezTo>
                  <a:cubicBezTo>
                    <a:pt x="427" y="378"/>
                    <a:pt x="429" y="378"/>
                    <a:pt x="432" y="378"/>
                  </a:cubicBezTo>
                  <a:cubicBezTo>
                    <a:pt x="429" y="381"/>
                    <a:pt x="434" y="385"/>
                    <a:pt x="430" y="387"/>
                  </a:cubicBezTo>
                  <a:cubicBezTo>
                    <a:pt x="432" y="390"/>
                    <a:pt x="431" y="397"/>
                    <a:pt x="430" y="401"/>
                  </a:cubicBezTo>
                  <a:cubicBezTo>
                    <a:pt x="430" y="403"/>
                    <a:pt x="432" y="403"/>
                    <a:pt x="435" y="403"/>
                  </a:cubicBezTo>
                  <a:cubicBezTo>
                    <a:pt x="434" y="406"/>
                    <a:pt x="437" y="405"/>
                    <a:pt x="437" y="407"/>
                  </a:cubicBezTo>
                  <a:cubicBezTo>
                    <a:pt x="437" y="409"/>
                    <a:pt x="441" y="407"/>
                    <a:pt x="441" y="409"/>
                  </a:cubicBezTo>
                  <a:cubicBezTo>
                    <a:pt x="443" y="408"/>
                    <a:pt x="447" y="408"/>
                    <a:pt x="450" y="408"/>
                  </a:cubicBezTo>
                  <a:cubicBezTo>
                    <a:pt x="452" y="409"/>
                    <a:pt x="455" y="409"/>
                    <a:pt x="456" y="408"/>
                  </a:cubicBezTo>
                  <a:cubicBezTo>
                    <a:pt x="456" y="409"/>
                    <a:pt x="456" y="410"/>
                    <a:pt x="456" y="411"/>
                  </a:cubicBezTo>
                  <a:cubicBezTo>
                    <a:pt x="458" y="410"/>
                    <a:pt x="463" y="408"/>
                    <a:pt x="462" y="412"/>
                  </a:cubicBezTo>
                  <a:cubicBezTo>
                    <a:pt x="463" y="411"/>
                    <a:pt x="464" y="411"/>
                    <a:pt x="466" y="411"/>
                  </a:cubicBezTo>
                  <a:cubicBezTo>
                    <a:pt x="467" y="410"/>
                    <a:pt x="468" y="409"/>
                    <a:pt x="469" y="408"/>
                  </a:cubicBezTo>
                  <a:cubicBezTo>
                    <a:pt x="469" y="407"/>
                    <a:pt x="470" y="408"/>
                    <a:pt x="470" y="407"/>
                  </a:cubicBezTo>
                  <a:cubicBezTo>
                    <a:pt x="470" y="406"/>
                    <a:pt x="471" y="406"/>
                    <a:pt x="471" y="406"/>
                  </a:cubicBezTo>
                  <a:cubicBezTo>
                    <a:pt x="472" y="407"/>
                    <a:pt x="472" y="407"/>
                    <a:pt x="473" y="406"/>
                  </a:cubicBezTo>
                  <a:cubicBezTo>
                    <a:pt x="473" y="405"/>
                    <a:pt x="472" y="403"/>
                    <a:pt x="473" y="403"/>
                  </a:cubicBezTo>
                  <a:cubicBezTo>
                    <a:pt x="473" y="402"/>
                    <a:pt x="474" y="404"/>
                    <a:pt x="474" y="404"/>
                  </a:cubicBezTo>
                  <a:cubicBezTo>
                    <a:pt x="475" y="404"/>
                    <a:pt x="475" y="403"/>
                    <a:pt x="476" y="402"/>
                  </a:cubicBezTo>
                  <a:cubicBezTo>
                    <a:pt x="478" y="401"/>
                    <a:pt x="480" y="400"/>
                    <a:pt x="481" y="398"/>
                  </a:cubicBezTo>
                  <a:cubicBezTo>
                    <a:pt x="482" y="397"/>
                    <a:pt x="483" y="397"/>
                    <a:pt x="483" y="396"/>
                  </a:cubicBezTo>
                  <a:cubicBezTo>
                    <a:pt x="484" y="397"/>
                    <a:pt x="497" y="398"/>
                    <a:pt x="490" y="399"/>
                  </a:cubicBezTo>
                  <a:cubicBezTo>
                    <a:pt x="490" y="401"/>
                    <a:pt x="492" y="401"/>
                    <a:pt x="494" y="401"/>
                  </a:cubicBezTo>
                  <a:cubicBezTo>
                    <a:pt x="494" y="401"/>
                    <a:pt x="495" y="401"/>
                    <a:pt x="495" y="401"/>
                  </a:cubicBezTo>
                  <a:cubicBezTo>
                    <a:pt x="496" y="401"/>
                    <a:pt x="496" y="399"/>
                    <a:pt x="497" y="398"/>
                  </a:cubicBezTo>
                  <a:cubicBezTo>
                    <a:pt x="500" y="398"/>
                    <a:pt x="503" y="398"/>
                    <a:pt x="507" y="398"/>
                  </a:cubicBezTo>
                  <a:cubicBezTo>
                    <a:pt x="505" y="402"/>
                    <a:pt x="512" y="401"/>
                    <a:pt x="515" y="402"/>
                  </a:cubicBezTo>
                  <a:cubicBezTo>
                    <a:pt x="516" y="402"/>
                    <a:pt x="515" y="403"/>
                    <a:pt x="517" y="403"/>
                  </a:cubicBezTo>
                  <a:cubicBezTo>
                    <a:pt x="518" y="403"/>
                    <a:pt x="518" y="404"/>
                    <a:pt x="519" y="404"/>
                  </a:cubicBezTo>
                  <a:cubicBezTo>
                    <a:pt x="522" y="405"/>
                    <a:pt x="522" y="403"/>
                    <a:pt x="524" y="403"/>
                  </a:cubicBezTo>
                  <a:cubicBezTo>
                    <a:pt x="531" y="402"/>
                    <a:pt x="537" y="404"/>
                    <a:pt x="543" y="404"/>
                  </a:cubicBezTo>
                  <a:cubicBezTo>
                    <a:pt x="543" y="407"/>
                    <a:pt x="544" y="409"/>
                    <a:pt x="544" y="407"/>
                  </a:cubicBezTo>
                  <a:cubicBezTo>
                    <a:pt x="546" y="407"/>
                    <a:pt x="545" y="408"/>
                    <a:pt x="544" y="408"/>
                  </a:cubicBezTo>
                  <a:cubicBezTo>
                    <a:pt x="544" y="410"/>
                    <a:pt x="545" y="410"/>
                    <a:pt x="547" y="410"/>
                  </a:cubicBezTo>
                  <a:cubicBezTo>
                    <a:pt x="548" y="410"/>
                    <a:pt x="549" y="410"/>
                    <a:pt x="549" y="411"/>
                  </a:cubicBezTo>
                  <a:cubicBezTo>
                    <a:pt x="549" y="413"/>
                    <a:pt x="549" y="413"/>
                    <a:pt x="549" y="413"/>
                  </a:cubicBezTo>
                  <a:cubicBezTo>
                    <a:pt x="550" y="413"/>
                    <a:pt x="551" y="413"/>
                    <a:pt x="552" y="413"/>
                  </a:cubicBezTo>
                  <a:cubicBezTo>
                    <a:pt x="553" y="413"/>
                    <a:pt x="554" y="413"/>
                    <a:pt x="555" y="413"/>
                  </a:cubicBezTo>
                  <a:cubicBezTo>
                    <a:pt x="553" y="416"/>
                    <a:pt x="555" y="417"/>
                    <a:pt x="557" y="418"/>
                  </a:cubicBezTo>
                  <a:cubicBezTo>
                    <a:pt x="559" y="420"/>
                    <a:pt x="561" y="421"/>
                    <a:pt x="562" y="424"/>
                  </a:cubicBezTo>
                  <a:cubicBezTo>
                    <a:pt x="565" y="424"/>
                    <a:pt x="568" y="425"/>
                    <a:pt x="570" y="425"/>
                  </a:cubicBezTo>
                  <a:cubicBezTo>
                    <a:pt x="573" y="426"/>
                    <a:pt x="576" y="427"/>
                    <a:pt x="580" y="426"/>
                  </a:cubicBezTo>
                  <a:cubicBezTo>
                    <a:pt x="579" y="428"/>
                    <a:pt x="580" y="428"/>
                    <a:pt x="582" y="428"/>
                  </a:cubicBezTo>
                  <a:cubicBezTo>
                    <a:pt x="584" y="428"/>
                    <a:pt x="586" y="428"/>
                    <a:pt x="585" y="431"/>
                  </a:cubicBezTo>
                  <a:cubicBezTo>
                    <a:pt x="589" y="429"/>
                    <a:pt x="589" y="434"/>
                    <a:pt x="592" y="435"/>
                  </a:cubicBezTo>
                  <a:cubicBezTo>
                    <a:pt x="594" y="435"/>
                    <a:pt x="594" y="438"/>
                    <a:pt x="596" y="437"/>
                  </a:cubicBezTo>
                  <a:cubicBezTo>
                    <a:pt x="593" y="440"/>
                    <a:pt x="598" y="440"/>
                    <a:pt x="597" y="443"/>
                  </a:cubicBezTo>
                  <a:cubicBezTo>
                    <a:pt x="597" y="446"/>
                    <a:pt x="600" y="445"/>
                    <a:pt x="601" y="446"/>
                  </a:cubicBezTo>
                  <a:cubicBezTo>
                    <a:pt x="602" y="446"/>
                    <a:pt x="601" y="449"/>
                    <a:pt x="604" y="448"/>
                  </a:cubicBezTo>
                  <a:cubicBezTo>
                    <a:pt x="599" y="453"/>
                    <a:pt x="610" y="455"/>
                    <a:pt x="606" y="458"/>
                  </a:cubicBezTo>
                  <a:cubicBezTo>
                    <a:pt x="609" y="458"/>
                    <a:pt x="610" y="459"/>
                    <a:pt x="610" y="461"/>
                  </a:cubicBezTo>
                  <a:cubicBezTo>
                    <a:pt x="616" y="460"/>
                    <a:pt x="625" y="462"/>
                    <a:pt x="628" y="467"/>
                  </a:cubicBezTo>
                  <a:cubicBezTo>
                    <a:pt x="630" y="467"/>
                    <a:pt x="633" y="468"/>
                    <a:pt x="635" y="468"/>
                  </a:cubicBezTo>
                  <a:cubicBezTo>
                    <a:pt x="638" y="469"/>
                    <a:pt x="640" y="469"/>
                    <a:pt x="644" y="469"/>
                  </a:cubicBezTo>
                  <a:cubicBezTo>
                    <a:pt x="645" y="469"/>
                    <a:pt x="642" y="470"/>
                    <a:pt x="642" y="470"/>
                  </a:cubicBezTo>
                  <a:cubicBezTo>
                    <a:pt x="643" y="471"/>
                    <a:pt x="647" y="471"/>
                    <a:pt x="651" y="471"/>
                  </a:cubicBezTo>
                  <a:cubicBezTo>
                    <a:pt x="652" y="471"/>
                    <a:pt x="654" y="471"/>
                    <a:pt x="655" y="471"/>
                  </a:cubicBezTo>
                  <a:cubicBezTo>
                    <a:pt x="655" y="472"/>
                    <a:pt x="657" y="472"/>
                    <a:pt x="658" y="472"/>
                  </a:cubicBezTo>
                  <a:cubicBezTo>
                    <a:pt x="658" y="475"/>
                    <a:pt x="661" y="474"/>
                    <a:pt x="662" y="475"/>
                  </a:cubicBezTo>
                  <a:cubicBezTo>
                    <a:pt x="662" y="475"/>
                    <a:pt x="661" y="477"/>
                    <a:pt x="662" y="477"/>
                  </a:cubicBezTo>
                  <a:cubicBezTo>
                    <a:pt x="662" y="478"/>
                    <a:pt x="662" y="477"/>
                    <a:pt x="663" y="477"/>
                  </a:cubicBezTo>
                  <a:cubicBezTo>
                    <a:pt x="663" y="477"/>
                    <a:pt x="664" y="477"/>
                    <a:pt x="664" y="477"/>
                  </a:cubicBezTo>
                  <a:cubicBezTo>
                    <a:pt x="665" y="478"/>
                    <a:pt x="664" y="481"/>
                    <a:pt x="667" y="480"/>
                  </a:cubicBezTo>
                  <a:cubicBezTo>
                    <a:pt x="667" y="493"/>
                    <a:pt x="667" y="506"/>
                    <a:pt x="667" y="519"/>
                  </a:cubicBezTo>
                  <a:cubicBezTo>
                    <a:pt x="664" y="518"/>
                    <a:pt x="664" y="520"/>
                    <a:pt x="664" y="521"/>
                  </a:cubicBezTo>
                  <a:cubicBezTo>
                    <a:pt x="664" y="523"/>
                    <a:pt x="664" y="525"/>
                    <a:pt x="662" y="524"/>
                  </a:cubicBezTo>
                  <a:cubicBezTo>
                    <a:pt x="661" y="528"/>
                    <a:pt x="660" y="532"/>
                    <a:pt x="660" y="536"/>
                  </a:cubicBezTo>
                  <a:cubicBezTo>
                    <a:pt x="660" y="539"/>
                    <a:pt x="663" y="544"/>
                    <a:pt x="662" y="549"/>
                  </a:cubicBezTo>
                  <a:cubicBezTo>
                    <a:pt x="662" y="549"/>
                    <a:pt x="661" y="550"/>
                    <a:pt x="660" y="550"/>
                  </a:cubicBezTo>
                  <a:cubicBezTo>
                    <a:pt x="660" y="551"/>
                    <a:pt x="661" y="552"/>
                    <a:pt x="660" y="553"/>
                  </a:cubicBezTo>
                  <a:cubicBezTo>
                    <a:pt x="660" y="554"/>
                    <a:pt x="656" y="554"/>
                    <a:pt x="658" y="559"/>
                  </a:cubicBezTo>
                  <a:cubicBezTo>
                    <a:pt x="655" y="560"/>
                    <a:pt x="654" y="562"/>
                    <a:pt x="652" y="563"/>
                  </a:cubicBezTo>
                  <a:cubicBezTo>
                    <a:pt x="651" y="564"/>
                    <a:pt x="652" y="566"/>
                    <a:pt x="652" y="567"/>
                  </a:cubicBezTo>
                  <a:cubicBezTo>
                    <a:pt x="651" y="567"/>
                    <a:pt x="651" y="567"/>
                    <a:pt x="650" y="567"/>
                  </a:cubicBezTo>
                  <a:cubicBezTo>
                    <a:pt x="650" y="567"/>
                    <a:pt x="649" y="566"/>
                    <a:pt x="649" y="567"/>
                  </a:cubicBezTo>
                  <a:cubicBezTo>
                    <a:pt x="649" y="567"/>
                    <a:pt x="649" y="569"/>
                    <a:pt x="649" y="569"/>
                  </a:cubicBezTo>
                  <a:cubicBezTo>
                    <a:pt x="648" y="570"/>
                    <a:pt x="644" y="569"/>
                    <a:pt x="644" y="572"/>
                  </a:cubicBezTo>
                  <a:cubicBezTo>
                    <a:pt x="644" y="573"/>
                    <a:pt x="641" y="573"/>
                    <a:pt x="639" y="574"/>
                  </a:cubicBezTo>
                  <a:cubicBezTo>
                    <a:pt x="638" y="575"/>
                    <a:pt x="637" y="577"/>
                    <a:pt x="636" y="577"/>
                  </a:cubicBezTo>
                  <a:cubicBezTo>
                    <a:pt x="636" y="577"/>
                    <a:pt x="636" y="576"/>
                    <a:pt x="635" y="576"/>
                  </a:cubicBezTo>
                  <a:cubicBezTo>
                    <a:pt x="635" y="576"/>
                    <a:pt x="634" y="575"/>
                    <a:pt x="634" y="575"/>
                  </a:cubicBezTo>
                  <a:cubicBezTo>
                    <a:pt x="634" y="575"/>
                    <a:pt x="633" y="577"/>
                    <a:pt x="633" y="577"/>
                  </a:cubicBezTo>
                  <a:cubicBezTo>
                    <a:pt x="631" y="577"/>
                    <a:pt x="630" y="577"/>
                    <a:pt x="630" y="579"/>
                  </a:cubicBezTo>
                  <a:cubicBezTo>
                    <a:pt x="625" y="577"/>
                    <a:pt x="622" y="583"/>
                    <a:pt x="620" y="584"/>
                  </a:cubicBezTo>
                  <a:cubicBezTo>
                    <a:pt x="620" y="584"/>
                    <a:pt x="619" y="584"/>
                    <a:pt x="619" y="584"/>
                  </a:cubicBezTo>
                  <a:cubicBezTo>
                    <a:pt x="618" y="584"/>
                    <a:pt x="618" y="584"/>
                    <a:pt x="618" y="584"/>
                  </a:cubicBezTo>
                  <a:cubicBezTo>
                    <a:pt x="617" y="585"/>
                    <a:pt x="616" y="586"/>
                    <a:pt x="615" y="587"/>
                  </a:cubicBezTo>
                  <a:cubicBezTo>
                    <a:pt x="614" y="587"/>
                    <a:pt x="613" y="589"/>
                    <a:pt x="613" y="589"/>
                  </a:cubicBezTo>
                  <a:cubicBezTo>
                    <a:pt x="612" y="590"/>
                    <a:pt x="615" y="593"/>
                    <a:pt x="611" y="592"/>
                  </a:cubicBezTo>
                  <a:cubicBezTo>
                    <a:pt x="612" y="598"/>
                    <a:pt x="609" y="600"/>
                    <a:pt x="610" y="606"/>
                  </a:cubicBezTo>
                  <a:cubicBezTo>
                    <a:pt x="607" y="605"/>
                    <a:pt x="608" y="608"/>
                    <a:pt x="607" y="609"/>
                  </a:cubicBezTo>
                  <a:cubicBezTo>
                    <a:pt x="605" y="609"/>
                    <a:pt x="605" y="609"/>
                    <a:pt x="605" y="609"/>
                  </a:cubicBezTo>
                  <a:cubicBezTo>
                    <a:pt x="605" y="610"/>
                    <a:pt x="607" y="612"/>
                    <a:pt x="605" y="612"/>
                  </a:cubicBezTo>
                  <a:cubicBezTo>
                    <a:pt x="603" y="612"/>
                    <a:pt x="603" y="617"/>
                    <a:pt x="600" y="617"/>
                  </a:cubicBezTo>
                  <a:cubicBezTo>
                    <a:pt x="597" y="619"/>
                    <a:pt x="597" y="619"/>
                    <a:pt x="597" y="619"/>
                  </a:cubicBezTo>
                  <a:cubicBezTo>
                    <a:pt x="596" y="621"/>
                    <a:pt x="594" y="625"/>
                    <a:pt x="591" y="627"/>
                  </a:cubicBezTo>
                  <a:cubicBezTo>
                    <a:pt x="591" y="629"/>
                    <a:pt x="591" y="630"/>
                    <a:pt x="591" y="632"/>
                  </a:cubicBezTo>
                  <a:cubicBezTo>
                    <a:pt x="589" y="633"/>
                    <a:pt x="587" y="634"/>
                    <a:pt x="587" y="637"/>
                  </a:cubicBezTo>
                  <a:cubicBezTo>
                    <a:pt x="585" y="637"/>
                    <a:pt x="583" y="637"/>
                    <a:pt x="581" y="637"/>
                  </a:cubicBezTo>
                  <a:cubicBezTo>
                    <a:pt x="581" y="638"/>
                    <a:pt x="583" y="638"/>
                    <a:pt x="584" y="638"/>
                  </a:cubicBezTo>
                  <a:cubicBezTo>
                    <a:pt x="583" y="640"/>
                    <a:pt x="581" y="639"/>
                    <a:pt x="580" y="640"/>
                  </a:cubicBezTo>
                  <a:cubicBezTo>
                    <a:pt x="578" y="640"/>
                    <a:pt x="577" y="642"/>
                    <a:pt x="577" y="645"/>
                  </a:cubicBezTo>
                  <a:cubicBezTo>
                    <a:pt x="576" y="643"/>
                    <a:pt x="575" y="644"/>
                    <a:pt x="575" y="646"/>
                  </a:cubicBezTo>
                  <a:cubicBezTo>
                    <a:pt x="573" y="646"/>
                    <a:pt x="574" y="644"/>
                    <a:pt x="573" y="643"/>
                  </a:cubicBezTo>
                  <a:cubicBezTo>
                    <a:pt x="572" y="644"/>
                    <a:pt x="570" y="644"/>
                    <a:pt x="570" y="642"/>
                  </a:cubicBezTo>
                  <a:cubicBezTo>
                    <a:pt x="568" y="643"/>
                    <a:pt x="568" y="645"/>
                    <a:pt x="566" y="645"/>
                  </a:cubicBezTo>
                  <a:cubicBezTo>
                    <a:pt x="565" y="648"/>
                    <a:pt x="568" y="648"/>
                    <a:pt x="568" y="651"/>
                  </a:cubicBezTo>
                  <a:cubicBezTo>
                    <a:pt x="569" y="654"/>
                    <a:pt x="564" y="656"/>
                    <a:pt x="567" y="659"/>
                  </a:cubicBezTo>
                  <a:cubicBezTo>
                    <a:pt x="567" y="660"/>
                    <a:pt x="565" y="660"/>
                    <a:pt x="563" y="660"/>
                  </a:cubicBezTo>
                  <a:cubicBezTo>
                    <a:pt x="562" y="660"/>
                    <a:pt x="560" y="660"/>
                    <a:pt x="560" y="661"/>
                  </a:cubicBezTo>
                  <a:cubicBezTo>
                    <a:pt x="558" y="661"/>
                    <a:pt x="559" y="663"/>
                    <a:pt x="558" y="664"/>
                  </a:cubicBezTo>
                  <a:cubicBezTo>
                    <a:pt x="557" y="665"/>
                    <a:pt x="552" y="663"/>
                    <a:pt x="553" y="667"/>
                  </a:cubicBezTo>
                  <a:cubicBezTo>
                    <a:pt x="550" y="665"/>
                    <a:pt x="542" y="665"/>
                    <a:pt x="541" y="669"/>
                  </a:cubicBezTo>
                  <a:cubicBezTo>
                    <a:pt x="541" y="670"/>
                    <a:pt x="542" y="669"/>
                    <a:pt x="542" y="669"/>
                  </a:cubicBezTo>
                  <a:cubicBezTo>
                    <a:pt x="545" y="669"/>
                    <a:pt x="541" y="672"/>
                    <a:pt x="539" y="671"/>
                  </a:cubicBezTo>
                  <a:cubicBezTo>
                    <a:pt x="540" y="674"/>
                    <a:pt x="535" y="678"/>
                    <a:pt x="538" y="679"/>
                  </a:cubicBezTo>
                  <a:cubicBezTo>
                    <a:pt x="538" y="679"/>
                    <a:pt x="536" y="680"/>
                    <a:pt x="536" y="680"/>
                  </a:cubicBezTo>
                  <a:cubicBezTo>
                    <a:pt x="535" y="680"/>
                    <a:pt x="534" y="679"/>
                    <a:pt x="534" y="679"/>
                  </a:cubicBezTo>
                  <a:cubicBezTo>
                    <a:pt x="533" y="679"/>
                    <a:pt x="530" y="682"/>
                    <a:pt x="531" y="677"/>
                  </a:cubicBezTo>
                  <a:cubicBezTo>
                    <a:pt x="529" y="678"/>
                    <a:pt x="529" y="681"/>
                    <a:pt x="528" y="679"/>
                  </a:cubicBezTo>
                  <a:cubicBezTo>
                    <a:pt x="526" y="679"/>
                    <a:pt x="529" y="686"/>
                    <a:pt x="529" y="689"/>
                  </a:cubicBezTo>
                  <a:cubicBezTo>
                    <a:pt x="530" y="692"/>
                    <a:pt x="527" y="691"/>
                    <a:pt x="527" y="694"/>
                  </a:cubicBezTo>
                  <a:cubicBezTo>
                    <a:pt x="526" y="695"/>
                    <a:pt x="527" y="698"/>
                    <a:pt x="523" y="698"/>
                  </a:cubicBezTo>
                  <a:cubicBezTo>
                    <a:pt x="523" y="699"/>
                    <a:pt x="525" y="700"/>
                    <a:pt x="525" y="700"/>
                  </a:cubicBezTo>
                  <a:cubicBezTo>
                    <a:pt x="526" y="701"/>
                    <a:pt x="525" y="701"/>
                    <a:pt x="524" y="700"/>
                  </a:cubicBezTo>
                  <a:cubicBezTo>
                    <a:pt x="524" y="700"/>
                    <a:pt x="523" y="700"/>
                    <a:pt x="523" y="700"/>
                  </a:cubicBezTo>
                  <a:cubicBezTo>
                    <a:pt x="522" y="701"/>
                    <a:pt x="522" y="704"/>
                    <a:pt x="523" y="704"/>
                  </a:cubicBezTo>
                  <a:cubicBezTo>
                    <a:pt x="522" y="705"/>
                    <a:pt x="522" y="704"/>
                    <a:pt x="520" y="704"/>
                  </a:cubicBezTo>
                  <a:cubicBezTo>
                    <a:pt x="521" y="704"/>
                    <a:pt x="520" y="706"/>
                    <a:pt x="519" y="705"/>
                  </a:cubicBezTo>
                  <a:cubicBezTo>
                    <a:pt x="517" y="702"/>
                    <a:pt x="520" y="706"/>
                    <a:pt x="518" y="708"/>
                  </a:cubicBezTo>
                  <a:cubicBezTo>
                    <a:pt x="517" y="709"/>
                    <a:pt x="516" y="708"/>
                    <a:pt x="516" y="708"/>
                  </a:cubicBezTo>
                  <a:cubicBezTo>
                    <a:pt x="515" y="708"/>
                    <a:pt x="514" y="708"/>
                    <a:pt x="513" y="709"/>
                  </a:cubicBezTo>
                  <a:cubicBezTo>
                    <a:pt x="511" y="712"/>
                    <a:pt x="519" y="712"/>
                    <a:pt x="514" y="714"/>
                  </a:cubicBezTo>
                  <a:cubicBezTo>
                    <a:pt x="514" y="715"/>
                    <a:pt x="516" y="715"/>
                    <a:pt x="518" y="715"/>
                  </a:cubicBezTo>
                  <a:cubicBezTo>
                    <a:pt x="518" y="718"/>
                    <a:pt x="518" y="719"/>
                    <a:pt x="520" y="719"/>
                  </a:cubicBezTo>
                  <a:cubicBezTo>
                    <a:pt x="523" y="722"/>
                    <a:pt x="518" y="723"/>
                    <a:pt x="518" y="724"/>
                  </a:cubicBezTo>
                  <a:cubicBezTo>
                    <a:pt x="518" y="725"/>
                    <a:pt x="519" y="726"/>
                    <a:pt x="519" y="725"/>
                  </a:cubicBezTo>
                  <a:cubicBezTo>
                    <a:pt x="518" y="726"/>
                    <a:pt x="518" y="726"/>
                    <a:pt x="518" y="726"/>
                  </a:cubicBezTo>
                  <a:cubicBezTo>
                    <a:pt x="518" y="725"/>
                    <a:pt x="518" y="725"/>
                    <a:pt x="518" y="725"/>
                  </a:cubicBezTo>
                  <a:cubicBezTo>
                    <a:pt x="516" y="725"/>
                    <a:pt x="517" y="728"/>
                    <a:pt x="513" y="728"/>
                  </a:cubicBezTo>
                  <a:cubicBezTo>
                    <a:pt x="515" y="730"/>
                    <a:pt x="514" y="731"/>
                    <a:pt x="510" y="730"/>
                  </a:cubicBezTo>
                  <a:cubicBezTo>
                    <a:pt x="511" y="734"/>
                    <a:pt x="509" y="733"/>
                    <a:pt x="509" y="737"/>
                  </a:cubicBezTo>
                  <a:cubicBezTo>
                    <a:pt x="504" y="737"/>
                    <a:pt x="510" y="742"/>
                    <a:pt x="505" y="739"/>
                  </a:cubicBezTo>
                  <a:cubicBezTo>
                    <a:pt x="506" y="742"/>
                    <a:pt x="504" y="744"/>
                    <a:pt x="505" y="748"/>
                  </a:cubicBezTo>
                  <a:cubicBezTo>
                    <a:pt x="505" y="748"/>
                    <a:pt x="507" y="749"/>
                    <a:pt x="507" y="749"/>
                  </a:cubicBezTo>
                  <a:cubicBezTo>
                    <a:pt x="507" y="751"/>
                    <a:pt x="504" y="751"/>
                    <a:pt x="507" y="754"/>
                  </a:cubicBezTo>
                  <a:cubicBezTo>
                    <a:pt x="508" y="756"/>
                    <a:pt x="506" y="757"/>
                    <a:pt x="508" y="760"/>
                  </a:cubicBezTo>
                  <a:cubicBezTo>
                    <a:pt x="509" y="763"/>
                    <a:pt x="512" y="764"/>
                    <a:pt x="513" y="767"/>
                  </a:cubicBezTo>
                  <a:cubicBezTo>
                    <a:pt x="514" y="768"/>
                    <a:pt x="516" y="767"/>
                    <a:pt x="517" y="767"/>
                  </a:cubicBezTo>
                  <a:cubicBezTo>
                    <a:pt x="518" y="767"/>
                    <a:pt x="519" y="766"/>
                    <a:pt x="520" y="768"/>
                  </a:cubicBezTo>
                  <a:cubicBezTo>
                    <a:pt x="521" y="771"/>
                    <a:pt x="519" y="771"/>
                    <a:pt x="517" y="770"/>
                  </a:cubicBezTo>
                  <a:cubicBezTo>
                    <a:pt x="516" y="770"/>
                    <a:pt x="515" y="770"/>
                    <a:pt x="514" y="770"/>
                  </a:cubicBezTo>
                  <a:cubicBezTo>
                    <a:pt x="509" y="772"/>
                    <a:pt x="503" y="774"/>
                    <a:pt x="499" y="773"/>
                  </a:cubicBezTo>
                  <a:cubicBezTo>
                    <a:pt x="499" y="770"/>
                    <a:pt x="499" y="770"/>
                    <a:pt x="499" y="770"/>
                  </a:cubicBezTo>
                  <a:cubicBezTo>
                    <a:pt x="493" y="772"/>
                    <a:pt x="492" y="768"/>
                    <a:pt x="488" y="768"/>
                  </a:cubicBezTo>
                  <a:cubicBezTo>
                    <a:pt x="488" y="767"/>
                    <a:pt x="488" y="765"/>
                    <a:pt x="488" y="764"/>
                  </a:cubicBezTo>
                  <a:cubicBezTo>
                    <a:pt x="487" y="761"/>
                    <a:pt x="483" y="763"/>
                    <a:pt x="483" y="760"/>
                  </a:cubicBezTo>
                  <a:cubicBezTo>
                    <a:pt x="483" y="759"/>
                    <a:pt x="481" y="759"/>
                    <a:pt x="481" y="758"/>
                  </a:cubicBezTo>
                  <a:cubicBezTo>
                    <a:pt x="481" y="757"/>
                    <a:pt x="480" y="757"/>
                    <a:pt x="480" y="757"/>
                  </a:cubicBezTo>
                  <a:cubicBezTo>
                    <a:pt x="480" y="756"/>
                    <a:pt x="483" y="753"/>
                    <a:pt x="480" y="753"/>
                  </a:cubicBezTo>
                  <a:cubicBezTo>
                    <a:pt x="478" y="753"/>
                    <a:pt x="480" y="751"/>
                    <a:pt x="480" y="750"/>
                  </a:cubicBezTo>
                  <a:cubicBezTo>
                    <a:pt x="480" y="749"/>
                    <a:pt x="478" y="749"/>
                    <a:pt x="478" y="748"/>
                  </a:cubicBezTo>
                  <a:cubicBezTo>
                    <a:pt x="477" y="747"/>
                    <a:pt x="479" y="746"/>
                    <a:pt x="479" y="745"/>
                  </a:cubicBezTo>
                  <a:cubicBezTo>
                    <a:pt x="479" y="745"/>
                    <a:pt x="478" y="745"/>
                    <a:pt x="478" y="744"/>
                  </a:cubicBezTo>
                  <a:cubicBezTo>
                    <a:pt x="477" y="743"/>
                    <a:pt x="476" y="741"/>
                    <a:pt x="475" y="740"/>
                  </a:cubicBezTo>
                  <a:cubicBezTo>
                    <a:pt x="474" y="738"/>
                    <a:pt x="477" y="738"/>
                    <a:pt x="476" y="737"/>
                  </a:cubicBezTo>
                  <a:cubicBezTo>
                    <a:pt x="476" y="736"/>
                    <a:pt x="474" y="735"/>
                    <a:pt x="474" y="735"/>
                  </a:cubicBezTo>
                  <a:cubicBezTo>
                    <a:pt x="474" y="734"/>
                    <a:pt x="479" y="733"/>
                    <a:pt x="475" y="731"/>
                  </a:cubicBezTo>
                  <a:cubicBezTo>
                    <a:pt x="475" y="730"/>
                    <a:pt x="477" y="730"/>
                    <a:pt x="478" y="730"/>
                  </a:cubicBezTo>
                  <a:cubicBezTo>
                    <a:pt x="478" y="727"/>
                    <a:pt x="478" y="724"/>
                    <a:pt x="478" y="721"/>
                  </a:cubicBezTo>
                  <a:cubicBezTo>
                    <a:pt x="477" y="720"/>
                    <a:pt x="475" y="720"/>
                    <a:pt x="474" y="719"/>
                  </a:cubicBezTo>
                  <a:cubicBezTo>
                    <a:pt x="475" y="715"/>
                    <a:pt x="478" y="712"/>
                    <a:pt x="476" y="708"/>
                  </a:cubicBezTo>
                  <a:cubicBezTo>
                    <a:pt x="478" y="708"/>
                    <a:pt x="479" y="708"/>
                    <a:pt x="480" y="707"/>
                  </a:cubicBezTo>
                  <a:cubicBezTo>
                    <a:pt x="481" y="707"/>
                    <a:pt x="481" y="706"/>
                    <a:pt x="483" y="706"/>
                  </a:cubicBezTo>
                  <a:cubicBezTo>
                    <a:pt x="483" y="703"/>
                    <a:pt x="483" y="699"/>
                    <a:pt x="483" y="695"/>
                  </a:cubicBezTo>
                  <a:cubicBezTo>
                    <a:pt x="489" y="695"/>
                    <a:pt x="486" y="687"/>
                    <a:pt x="489" y="684"/>
                  </a:cubicBezTo>
                  <a:cubicBezTo>
                    <a:pt x="488" y="684"/>
                    <a:pt x="487" y="685"/>
                    <a:pt x="486" y="684"/>
                  </a:cubicBezTo>
                  <a:cubicBezTo>
                    <a:pt x="484" y="685"/>
                    <a:pt x="483" y="687"/>
                    <a:pt x="483" y="691"/>
                  </a:cubicBezTo>
                  <a:cubicBezTo>
                    <a:pt x="481" y="690"/>
                    <a:pt x="479" y="689"/>
                    <a:pt x="479" y="686"/>
                  </a:cubicBezTo>
                  <a:cubicBezTo>
                    <a:pt x="477" y="684"/>
                    <a:pt x="482" y="682"/>
                    <a:pt x="481" y="681"/>
                  </a:cubicBezTo>
                  <a:cubicBezTo>
                    <a:pt x="480" y="680"/>
                    <a:pt x="480" y="680"/>
                    <a:pt x="481" y="681"/>
                  </a:cubicBezTo>
                  <a:cubicBezTo>
                    <a:pt x="482" y="681"/>
                    <a:pt x="483" y="681"/>
                    <a:pt x="484" y="680"/>
                  </a:cubicBezTo>
                  <a:cubicBezTo>
                    <a:pt x="485" y="673"/>
                    <a:pt x="482" y="668"/>
                    <a:pt x="483" y="662"/>
                  </a:cubicBezTo>
                  <a:cubicBezTo>
                    <a:pt x="485" y="662"/>
                    <a:pt x="485" y="662"/>
                    <a:pt x="485" y="662"/>
                  </a:cubicBezTo>
                  <a:cubicBezTo>
                    <a:pt x="484" y="656"/>
                    <a:pt x="485" y="656"/>
                    <a:pt x="485" y="648"/>
                  </a:cubicBezTo>
                  <a:cubicBezTo>
                    <a:pt x="488" y="645"/>
                    <a:pt x="492" y="641"/>
                    <a:pt x="490" y="636"/>
                  </a:cubicBezTo>
                  <a:cubicBezTo>
                    <a:pt x="493" y="638"/>
                    <a:pt x="493" y="636"/>
                    <a:pt x="493" y="634"/>
                  </a:cubicBezTo>
                  <a:cubicBezTo>
                    <a:pt x="493" y="632"/>
                    <a:pt x="493" y="629"/>
                    <a:pt x="495" y="632"/>
                  </a:cubicBezTo>
                  <a:cubicBezTo>
                    <a:pt x="495" y="629"/>
                    <a:pt x="495" y="627"/>
                    <a:pt x="494" y="623"/>
                  </a:cubicBezTo>
                  <a:cubicBezTo>
                    <a:pt x="494" y="622"/>
                    <a:pt x="492" y="620"/>
                    <a:pt x="491" y="618"/>
                  </a:cubicBezTo>
                  <a:cubicBezTo>
                    <a:pt x="491" y="616"/>
                    <a:pt x="492" y="616"/>
                    <a:pt x="493" y="614"/>
                  </a:cubicBezTo>
                  <a:cubicBezTo>
                    <a:pt x="493" y="612"/>
                    <a:pt x="492" y="608"/>
                    <a:pt x="495" y="611"/>
                  </a:cubicBezTo>
                  <a:cubicBezTo>
                    <a:pt x="495" y="607"/>
                    <a:pt x="495" y="604"/>
                    <a:pt x="497" y="601"/>
                  </a:cubicBezTo>
                  <a:cubicBezTo>
                    <a:pt x="497" y="598"/>
                    <a:pt x="497" y="599"/>
                    <a:pt x="497" y="597"/>
                  </a:cubicBezTo>
                  <a:cubicBezTo>
                    <a:pt x="496" y="596"/>
                    <a:pt x="499" y="592"/>
                    <a:pt x="498" y="591"/>
                  </a:cubicBezTo>
                  <a:cubicBezTo>
                    <a:pt x="497" y="590"/>
                    <a:pt x="497" y="589"/>
                    <a:pt x="498" y="587"/>
                  </a:cubicBezTo>
                  <a:cubicBezTo>
                    <a:pt x="498" y="585"/>
                    <a:pt x="498" y="583"/>
                    <a:pt x="498" y="582"/>
                  </a:cubicBezTo>
                  <a:cubicBezTo>
                    <a:pt x="498" y="580"/>
                    <a:pt x="499" y="580"/>
                    <a:pt x="499" y="578"/>
                  </a:cubicBezTo>
                  <a:cubicBezTo>
                    <a:pt x="499" y="573"/>
                    <a:pt x="498" y="569"/>
                    <a:pt x="499" y="564"/>
                  </a:cubicBezTo>
                  <a:cubicBezTo>
                    <a:pt x="499" y="562"/>
                    <a:pt x="500" y="562"/>
                    <a:pt x="500" y="560"/>
                  </a:cubicBezTo>
                  <a:cubicBezTo>
                    <a:pt x="500" y="556"/>
                    <a:pt x="496" y="553"/>
                    <a:pt x="497" y="549"/>
                  </a:cubicBezTo>
                  <a:cubicBezTo>
                    <a:pt x="496" y="548"/>
                    <a:pt x="496" y="548"/>
                    <a:pt x="495" y="549"/>
                  </a:cubicBezTo>
                  <a:cubicBezTo>
                    <a:pt x="494" y="549"/>
                    <a:pt x="494" y="549"/>
                    <a:pt x="493" y="549"/>
                  </a:cubicBezTo>
                  <a:cubicBezTo>
                    <a:pt x="491" y="546"/>
                    <a:pt x="487" y="543"/>
                    <a:pt x="484" y="543"/>
                  </a:cubicBezTo>
                  <a:cubicBezTo>
                    <a:pt x="483" y="543"/>
                    <a:pt x="482" y="540"/>
                    <a:pt x="481" y="540"/>
                  </a:cubicBezTo>
                  <a:cubicBezTo>
                    <a:pt x="479" y="542"/>
                    <a:pt x="481" y="540"/>
                    <a:pt x="480" y="539"/>
                  </a:cubicBezTo>
                  <a:cubicBezTo>
                    <a:pt x="479" y="539"/>
                    <a:pt x="478" y="539"/>
                    <a:pt x="478" y="539"/>
                  </a:cubicBezTo>
                  <a:cubicBezTo>
                    <a:pt x="476" y="539"/>
                    <a:pt x="476" y="539"/>
                    <a:pt x="478" y="536"/>
                  </a:cubicBezTo>
                  <a:cubicBezTo>
                    <a:pt x="478" y="535"/>
                    <a:pt x="476" y="535"/>
                    <a:pt x="475" y="535"/>
                  </a:cubicBezTo>
                  <a:cubicBezTo>
                    <a:pt x="474" y="535"/>
                    <a:pt x="473" y="536"/>
                    <a:pt x="473" y="535"/>
                  </a:cubicBezTo>
                  <a:cubicBezTo>
                    <a:pt x="472" y="535"/>
                    <a:pt x="473" y="533"/>
                    <a:pt x="473" y="533"/>
                  </a:cubicBezTo>
                  <a:cubicBezTo>
                    <a:pt x="472" y="532"/>
                    <a:pt x="471" y="532"/>
                    <a:pt x="470" y="531"/>
                  </a:cubicBezTo>
                  <a:cubicBezTo>
                    <a:pt x="469" y="530"/>
                    <a:pt x="467" y="526"/>
                    <a:pt x="466" y="523"/>
                  </a:cubicBezTo>
                  <a:cubicBezTo>
                    <a:pt x="466" y="521"/>
                    <a:pt x="464" y="522"/>
                    <a:pt x="464" y="521"/>
                  </a:cubicBezTo>
                  <a:cubicBezTo>
                    <a:pt x="463" y="520"/>
                    <a:pt x="463" y="515"/>
                    <a:pt x="461" y="515"/>
                  </a:cubicBezTo>
                  <a:cubicBezTo>
                    <a:pt x="459" y="515"/>
                    <a:pt x="458" y="508"/>
                    <a:pt x="456" y="505"/>
                  </a:cubicBezTo>
                  <a:cubicBezTo>
                    <a:pt x="455" y="503"/>
                    <a:pt x="453" y="500"/>
                    <a:pt x="451" y="497"/>
                  </a:cubicBezTo>
                  <a:cubicBezTo>
                    <a:pt x="450" y="496"/>
                    <a:pt x="449" y="496"/>
                    <a:pt x="449" y="495"/>
                  </a:cubicBezTo>
                  <a:cubicBezTo>
                    <a:pt x="448" y="494"/>
                    <a:pt x="449" y="493"/>
                    <a:pt x="449" y="492"/>
                  </a:cubicBezTo>
                  <a:cubicBezTo>
                    <a:pt x="448" y="491"/>
                    <a:pt x="447" y="492"/>
                    <a:pt x="446" y="491"/>
                  </a:cubicBezTo>
                  <a:cubicBezTo>
                    <a:pt x="446" y="491"/>
                    <a:pt x="444" y="482"/>
                    <a:pt x="444" y="489"/>
                  </a:cubicBezTo>
                  <a:cubicBezTo>
                    <a:pt x="441" y="487"/>
                    <a:pt x="443" y="481"/>
                    <a:pt x="442" y="477"/>
                  </a:cubicBezTo>
                  <a:cubicBezTo>
                    <a:pt x="446" y="478"/>
                    <a:pt x="445" y="474"/>
                    <a:pt x="447" y="472"/>
                  </a:cubicBezTo>
                  <a:cubicBezTo>
                    <a:pt x="448" y="469"/>
                    <a:pt x="445" y="470"/>
                    <a:pt x="444" y="469"/>
                  </a:cubicBezTo>
                  <a:cubicBezTo>
                    <a:pt x="443" y="464"/>
                    <a:pt x="446" y="463"/>
                    <a:pt x="445" y="458"/>
                  </a:cubicBezTo>
                  <a:cubicBezTo>
                    <a:pt x="446" y="458"/>
                    <a:pt x="447" y="457"/>
                    <a:pt x="449" y="457"/>
                  </a:cubicBezTo>
                  <a:cubicBezTo>
                    <a:pt x="449" y="456"/>
                    <a:pt x="448" y="454"/>
                    <a:pt x="449" y="453"/>
                  </a:cubicBezTo>
                  <a:cubicBezTo>
                    <a:pt x="449" y="453"/>
                    <a:pt x="449" y="453"/>
                    <a:pt x="450" y="453"/>
                  </a:cubicBezTo>
                  <a:cubicBezTo>
                    <a:pt x="450" y="454"/>
                    <a:pt x="451" y="454"/>
                    <a:pt x="451" y="453"/>
                  </a:cubicBezTo>
                  <a:cubicBezTo>
                    <a:pt x="451" y="452"/>
                    <a:pt x="451" y="452"/>
                    <a:pt x="451" y="452"/>
                  </a:cubicBezTo>
                  <a:cubicBezTo>
                    <a:pt x="451" y="452"/>
                    <a:pt x="454" y="450"/>
                    <a:pt x="454" y="450"/>
                  </a:cubicBezTo>
                  <a:cubicBezTo>
                    <a:pt x="452" y="450"/>
                    <a:pt x="452" y="450"/>
                    <a:pt x="452" y="450"/>
                  </a:cubicBezTo>
                  <a:cubicBezTo>
                    <a:pt x="452" y="450"/>
                    <a:pt x="453" y="447"/>
                    <a:pt x="454" y="448"/>
                  </a:cubicBezTo>
                  <a:cubicBezTo>
                    <a:pt x="456" y="452"/>
                    <a:pt x="455" y="446"/>
                    <a:pt x="457" y="446"/>
                  </a:cubicBezTo>
                  <a:cubicBezTo>
                    <a:pt x="460" y="446"/>
                    <a:pt x="458" y="443"/>
                    <a:pt x="460" y="441"/>
                  </a:cubicBezTo>
                  <a:cubicBezTo>
                    <a:pt x="460" y="441"/>
                    <a:pt x="466" y="436"/>
                    <a:pt x="462" y="433"/>
                  </a:cubicBezTo>
                  <a:cubicBezTo>
                    <a:pt x="461" y="432"/>
                    <a:pt x="463" y="433"/>
                    <a:pt x="462" y="431"/>
                  </a:cubicBezTo>
                  <a:cubicBezTo>
                    <a:pt x="462" y="428"/>
                    <a:pt x="460" y="419"/>
                    <a:pt x="461" y="416"/>
                  </a:cubicBezTo>
                  <a:cubicBezTo>
                    <a:pt x="458" y="416"/>
                    <a:pt x="457" y="415"/>
                    <a:pt x="455" y="414"/>
                  </a:cubicBezTo>
                  <a:cubicBezTo>
                    <a:pt x="454" y="413"/>
                    <a:pt x="452" y="412"/>
                    <a:pt x="449" y="413"/>
                  </a:cubicBezTo>
                  <a:cubicBezTo>
                    <a:pt x="447" y="414"/>
                    <a:pt x="449" y="415"/>
                    <a:pt x="447" y="418"/>
                  </a:cubicBezTo>
                  <a:cubicBezTo>
                    <a:pt x="441" y="418"/>
                    <a:pt x="438" y="415"/>
                    <a:pt x="432" y="414"/>
                  </a:cubicBezTo>
                  <a:cubicBezTo>
                    <a:pt x="432" y="412"/>
                    <a:pt x="429" y="413"/>
                    <a:pt x="430" y="409"/>
                  </a:cubicBezTo>
                  <a:cubicBezTo>
                    <a:pt x="428" y="409"/>
                    <a:pt x="426" y="409"/>
                    <a:pt x="425" y="408"/>
                  </a:cubicBezTo>
                  <a:cubicBezTo>
                    <a:pt x="424" y="408"/>
                    <a:pt x="425" y="406"/>
                    <a:pt x="425" y="406"/>
                  </a:cubicBezTo>
                  <a:cubicBezTo>
                    <a:pt x="424" y="405"/>
                    <a:pt x="424" y="406"/>
                    <a:pt x="423" y="406"/>
                  </a:cubicBezTo>
                  <a:cubicBezTo>
                    <a:pt x="423" y="406"/>
                    <a:pt x="422" y="406"/>
                    <a:pt x="422" y="406"/>
                  </a:cubicBezTo>
                  <a:cubicBezTo>
                    <a:pt x="421" y="404"/>
                    <a:pt x="422" y="402"/>
                    <a:pt x="420" y="402"/>
                  </a:cubicBezTo>
                  <a:cubicBezTo>
                    <a:pt x="419" y="398"/>
                    <a:pt x="422" y="399"/>
                    <a:pt x="420" y="397"/>
                  </a:cubicBezTo>
                  <a:cubicBezTo>
                    <a:pt x="419" y="395"/>
                    <a:pt x="418" y="396"/>
                    <a:pt x="418" y="397"/>
                  </a:cubicBezTo>
                  <a:cubicBezTo>
                    <a:pt x="416" y="395"/>
                    <a:pt x="416" y="393"/>
                    <a:pt x="412" y="393"/>
                  </a:cubicBezTo>
                  <a:cubicBezTo>
                    <a:pt x="414" y="389"/>
                    <a:pt x="408" y="392"/>
                    <a:pt x="409" y="388"/>
                  </a:cubicBezTo>
                  <a:cubicBezTo>
                    <a:pt x="408" y="388"/>
                    <a:pt x="401" y="387"/>
                    <a:pt x="403" y="388"/>
                  </a:cubicBezTo>
                  <a:cubicBezTo>
                    <a:pt x="402" y="387"/>
                    <a:pt x="403" y="386"/>
                    <a:pt x="402" y="385"/>
                  </a:cubicBezTo>
                  <a:cubicBezTo>
                    <a:pt x="402" y="385"/>
                    <a:pt x="401" y="385"/>
                    <a:pt x="401" y="385"/>
                  </a:cubicBezTo>
                  <a:cubicBezTo>
                    <a:pt x="400" y="385"/>
                    <a:pt x="400" y="386"/>
                    <a:pt x="399" y="385"/>
                  </a:cubicBezTo>
                  <a:cubicBezTo>
                    <a:pt x="398" y="385"/>
                    <a:pt x="396" y="383"/>
                    <a:pt x="392" y="384"/>
                  </a:cubicBezTo>
                  <a:cubicBezTo>
                    <a:pt x="393" y="380"/>
                    <a:pt x="389" y="382"/>
                    <a:pt x="387" y="380"/>
                  </a:cubicBezTo>
                  <a:cubicBezTo>
                    <a:pt x="386" y="380"/>
                    <a:pt x="387" y="378"/>
                    <a:pt x="387" y="378"/>
                  </a:cubicBezTo>
                  <a:cubicBezTo>
                    <a:pt x="387" y="378"/>
                    <a:pt x="386" y="378"/>
                    <a:pt x="386" y="378"/>
                  </a:cubicBezTo>
                  <a:cubicBezTo>
                    <a:pt x="385" y="378"/>
                    <a:pt x="384" y="378"/>
                    <a:pt x="384" y="378"/>
                  </a:cubicBezTo>
                  <a:cubicBezTo>
                    <a:pt x="384" y="377"/>
                    <a:pt x="385" y="376"/>
                    <a:pt x="384" y="375"/>
                  </a:cubicBezTo>
                  <a:cubicBezTo>
                    <a:pt x="384" y="375"/>
                    <a:pt x="384" y="375"/>
                    <a:pt x="383" y="375"/>
                  </a:cubicBezTo>
                  <a:cubicBezTo>
                    <a:pt x="382" y="375"/>
                    <a:pt x="382" y="376"/>
                    <a:pt x="382" y="375"/>
                  </a:cubicBezTo>
                  <a:cubicBezTo>
                    <a:pt x="381" y="375"/>
                    <a:pt x="382" y="373"/>
                    <a:pt x="382" y="373"/>
                  </a:cubicBezTo>
                  <a:cubicBezTo>
                    <a:pt x="381" y="372"/>
                    <a:pt x="381" y="374"/>
                    <a:pt x="380" y="374"/>
                  </a:cubicBezTo>
                  <a:cubicBezTo>
                    <a:pt x="380" y="374"/>
                    <a:pt x="377" y="372"/>
                    <a:pt x="377" y="372"/>
                  </a:cubicBezTo>
                  <a:cubicBezTo>
                    <a:pt x="376" y="373"/>
                    <a:pt x="375" y="372"/>
                    <a:pt x="374" y="372"/>
                  </a:cubicBezTo>
                  <a:cubicBezTo>
                    <a:pt x="374" y="372"/>
                    <a:pt x="374" y="372"/>
                    <a:pt x="373" y="372"/>
                  </a:cubicBezTo>
                  <a:cubicBezTo>
                    <a:pt x="371" y="372"/>
                    <a:pt x="369" y="374"/>
                    <a:pt x="367" y="374"/>
                  </a:cubicBezTo>
                  <a:cubicBezTo>
                    <a:pt x="364" y="374"/>
                    <a:pt x="363" y="373"/>
                    <a:pt x="362" y="373"/>
                  </a:cubicBezTo>
                  <a:cubicBezTo>
                    <a:pt x="360" y="373"/>
                    <a:pt x="360" y="373"/>
                    <a:pt x="359" y="373"/>
                  </a:cubicBezTo>
                  <a:cubicBezTo>
                    <a:pt x="359" y="374"/>
                    <a:pt x="358" y="374"/>
                    <a:pt x="357" y="373"/>
                  </a:cubicBezTo>
                  <a:cubicBezTo>
                    <a:pt x="355" y="372"/>
                    <a:pt x="354" y="373"/>
                    <a:pt x="350" y="372"/>
                  </a:cubicBezTo>
                  <a:cubicBezTo>
                    <a:pt x="350" y="371"/>
                    <a:pt x="350" y="369"/>
                    <a:pt x="349" y="369"/>
                  </a:cubicBezTo>
                  <a:cubicBezTo>
                    <a:pt x="349" y="369"/>
                    <a:pt x="348" y="369"/>
                    <a:pt x="348" y="369"/>
                  </a:cubicBezTo>
                  <a:cubicBezTo>
                    <a:pt x="347" y="369"/>
                    <a:pt x="347" y="369"/>
                    <a:pt x="346" y="369"/>
                  </a:cubicBezTo>
                  <a:cubicBezTo>
                    <a:pt x="345" y="369"/>
                    <a:pt x="339" y="368"/>
                    <a:pt x="343" y="365"/>
                  </a:cubicBezTo>
                  <a:cubicBezTo>
                    <a:pt x="341" y="365"/>
                    <a:pt x="340" y="365"/>
                    <a:pt x="339" y="364"/>
                  </a:cubicBezTo>
                  <a:cubicBezTo>
                    <a:pt x="338" y="363"/>
                    <a:pt x="337" y="363"/>
                    <a:pt x="335" y="363"/>
                  </a:cubicBezTo>
                  <a:cubicBezTo>
                    <a:pt x="334" y="362"/>
                    <a:pt x="334" y="361"/>
                    <a:pt x="334" y="359"/>
                  </a:cubicBezTo>
                  <a:cubicBezTo>
                    <a:pt x="329" y="358"/>
                    <a:pt x="327" y="354"/>
                    <a:pt x="321" y="354"/>
                  </a:cubicBezTo>
                  <a:cubicBezTo>
                    <a:pt x="320" y="350"/>
                    <a:pt x="318" y="348"/>
                    <a:pt x="319" y="341"/>
                  </a:cubicBezTo>
                  <a:cubicBezTo>
                    <a:pt x="318" y="337"/>
                    <a:pt x="312" y="339"/>
                    <a:pt x="315" y="334"/>
                  </a:cubicBezTo>
                  <a:cubicBezTo>
                    <a:pt x="313" y="334"/>
                    <a:pt x="313" y="334"/>
                    <a:pt x="312" y="335"/>
                  </a:cubicBezTo>
                  <a:cubicBezTo>
                    <a:pt x="311" y="335"/>
                    <a:pt x="312" y="333"/>
                    <a:pt x="311" y="333"/>
                  </a:cubicBezTo>
                  <a:cubicBezTo>
                    <a:pt x="310" y="331"/>
                    <a:pt x="307" y="331"/>
                    <a:pt x="307" y="329"/>
                  </a:cubicBezTo>
                  <a:cubicBezTo>
                    <a:pt x="307" y="327"/>
                    <a:pt x="305" y="328"/>
                    <a:pt x="304" y="328"/>
                  </a:cubicBezTo>
                  <a:cubicBezTo>
                    <a:pt x="303" y="327"/>
                    <a:pt x="305" y="326"/>
                    <a:pt x="305" y="325"/>
                  </a:cubicBezTo>
                  <a:cubicBezTo>
                    <a:pt x="304" y="323"/>
                    <a:pt x="304" y="323"/>
                    <a:pt x="304" y="323"/>
                  </a:cubicBezTo>
                  <a:cubicBezTo>
                    <a:pt x="303" y="322"/>
                    <a:pt x="303" y="323"/>
                    <a:pt x="302" y="323"/>
                  </a:cubicBezTo>
                  <a:cubicBezTo>
                    <a:pt x="302" y="323"/>
                    <a:pt x="301" y="323"/>
                    <a:pt x="301" y="323"/>
                  </a:cubicBezTo>
                  <a:cubicBezTo>
                    <a:pt x="300" y="322"/>
                    <a:pt x="301" y="320"/>
                    <a:pt x="300" y="319"/>
                  </a:cubicBezTo>
                  <a:cubicBezTo>
                    <a:pt x="297" y="316"/>
                    <a:pt x="293" y="315"/>
                    <a:pt x="292" y="310"/>
                  </a:cubicBezTo>
                  <a:cubicBezTo>
                    <a:pt x="291" y="309"/>
                    <a:pt x="290" y="309"/>
                    <a:pt x="290" y="309"/>
                  </a:cubicBezTo>
                  <a:cubicBezTo>
                    <a:pt x="289" y="310"/>
                    <a:pt x="288" y="310"/>
                    <a:pt x="287" y="309"/>
                  </a:cubicBezTo>
                  <a:cubicBezTo>
                    <a:pt x="288" y="306"/>
                    <a:pt x="285" y="306"/>
                    <a:pt x="285" y="305"/>
                  </a:cubicBezTo>
                  <a:cubicBezTo>
                    <a:pt x="284" y="303"/>
                    <a:pt x="285" y="299"/>
                    <a:pt x="281" y="299"/>
                  </a:cubicBezTo>
                  <a:cubicBezTo>
                    <a:pt x="281" y="293"/>
                    <a:pt x="279" y="290"/>
                    <a:pt x="275" y="289"/>
                  </a:cubicBezTo>
                  <a:cubicBezTo>
                    <a:pt x="273" y="290"/>
                    <a:pt x="273" y="291"/>
                    <a:pt x="272" y="292"/>
                  </a:cubicBezTo>
                  <a:cubicBezTo>
                    <a:pt x="271" y="295"/>
                    <a:pt x="275" y="296"/>
                    <a:pt x="276" y="297"/>
                  </a:cubicBezTo>
                  <a:cubicBezTo>
                    <a:pt x="276" y="298"/>
                    <a:pt x="275" y="300"/>
                    <a:pt x="276" y="300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2"/>
                    <a:pt x="276" y="305"/>
                    <a:pt x="278" y="305"/>
                  </a:cubicBezTo>
                  <a:cubicBezTo>
                    <a:pt x="280" y="305"/>
                    <a:pt x="279" y="308"/>
                    <a:pt x="281" y="311"/>
                  </a:cubicBezTo>
                  <a:cubicBezTo>
                    <a:pt x="281" y="312"/>
                    <a:pt x="282" y="311"/>
                    <a:pt x="282" y="312"/>
                  </a:cubicBezTo>
                  <a:cubicBezTo>
                    <a:pt x="282" y="315"/>
                    <a:pt x="286" y="314"/>
                    <a:pt x="285" y="319"/>
                  </a:cubicBezTo>
                  <a:cubicBezTo>
                    <a:pt x="285" y="320"/>
                    <a:pt x="287" y="320"/>
                    <a:pt x="288" y="320"/>
                  </a:cubicBezTo>
                  <a:cubicBezTo>
                    <a:pt x="287" y="322"/>
                    <a:pt x="290" y="322"/>
                    <a:pt x="290" y="323"/>
                  </a:cubicBezTo>
                  <a:cubicBezTo>
                    <a:pt x="290" y="324"/>
                    <a:pt x="288" y="325"/>
                    <a:pt x="288" y="325"/>
                  </a:cubicBezTo>
                  <a:cubicBezTo>
                    <a:pt x="289" y="327"/>
                    <a:pt x="292" y="326"/>
                    <a:pt x="291" y="330"/>
                  </a:cubicBezTo>
                  <a:cubicBezTo>
                    <a:pt x="289" y="329"/>
                    <a:pt x="289" y="327"/>
                    <a:pt x="285" y="328"/>
                  </a:cubicBezTo>
                  <a:cubicBezTo>
                    <a:pt x="286" y="323"/>
                    <a:pt x="282" y="324"/>
                    <a:pt x="282" y="320"/>
                  </a:cubicBezTo>
                  <a:cubicBezTo>
                    <a:pt x="282" y="318"/>
                    <a:pt x="280" y="318"/>
                    <a:pt x="278" y="316"/>
                  </a:cubicBezTo>
                  <a:cubicBezTo>
                    <a:pt x="277" y="315"/>
                    <a:pt x="277" y="314"/>
                    <a:pt x="276" y="312"/>
                  </a:cubicBezTo>
                  <a:cubicBezTo>
                    <a:pt x="273" y="312"/>
                    <a:pt x="272" y="312"/>
                    <a:pt x="271" y="310"/>
                  </a:cubicBezTo>
                  <a:cubicBezTo>
                    <a:pt x="271" y="307"/>
                    <a:pt x="272" y="308"/>
                    <a:pt x="273" y="309"/>
                  </a:cubicBezTo>
                  <a:cubicBezTo>
                    <a:pt x="275" y="303"/>
                    <a:pt x="269" y="305"/>
                    <a:pt x="269" y="300"/>
                  </a:cubicBezTo>
                  <a:cubicBezTo>
                    <a:pt x="267" y="299"/>
                    <a:pt x="266" y="297"/>
                    <a:pt x="263" y="297"/>
                  </a:cubicBezTo>
                  <a:cubicBezTo>
                    <a:pt x="263" y="294"/>
                    <a:pt x="265" y="294"/>
                    <a:pt x="263" y="291"/>
                  </a:cubicBezTo>
                  <a:cubicBezTo>
                    <a:pt x="263" y="291"/>
                    <a:pt x="262" y="290"/>
                    <a:pt x="262" y="290"/>
                  </a:cubicBezTo>
                  <a:cubicBezTo>
                    <a:pt x="261" y="287"/>
                    <a:pt x="262" y="283"/>
                    <a:pt x="256" y="284"/>
                  </a:cubicBezTo>
                  <a:cubicBezTo>
                    <a:pt x="257" y="282"/>
                    <a:pt x="257" y="281"/>
                    <a:pt x="256" y="280"/>
                  </a:cubicBezTo>
                  <a:cubicBezTo>
                    <a:pt x="254" y="277"/>
                    <a:pt x="254" y="277"/>
                    <a:pt x="254" y="277"/>
                  </a:cubicBezTo>
                  <a:cubicBezTo>
                    <a:pt x="254" y="277"/>
                    <a:pt x="253" y="277"/>
                    <a:pt x="253" y="277"/>
                  </a:cubicBezTo>
                  <a:cubicBezTo>
                    <a:pt x="252" y="277"/>
                    <a:pt x="251" y="278"/>
                    <a:pt x="251" y="277"/>
                  </a:cubicBezTo>
                  <a:cubicBezTo>
                    <a:pt x="250" y="276"/>
                    <a:pt x="253" y="276"/>
                    <a:pt x="253" y="276"/>
                  </a:cubicBezTo>
                  <a:cubicBezTo>
                    <a:pt x="252" y="273"/>
                    <a:pt x="245" y="272"/>
                    <a:pt x="242" y="271"/>
                  </a:cubicBezTo>
                  <a:cubicBezTo>
                    <a:pt x="241" y="270"/>
                    <a:pt x="241" y="269"/>
                    <a:pt x="240" y="268"/>
                  </a:cubicBezTo>
                  <a:cubicBezTo>
                    <a:pt x="240" y="267"/>
                    <a:pt x="239" y="266"/>
                    <a:pt x="238" y="265"/>
                  </a:cubicBezTo>
                  <a:cubicBezTo>
                    <a:pt x="237" y="264"/>
                    <a:pt x="237" y="260"/>
                    <a:pt x="235" y="257"/>
                  </a:cubicBezTo>
                  <a:cubicBezTo>
                    <a:pt x="235" y="257"/>
                    <a:pt x="233" y="256"/>
                    <a:pt x="233" y="256"/>
                  </a:cubicBezTo>
                  <a:cubicBezTo>
                    <a:pt x="232" y="254"/>
                    <a:pt x="234" y="251"/>
                    <a:pt x="230" y="252"/>
                  </a:cubicBezTo>
                  <a:cubicBezTo>
                    <a:pt x="231" y="247"/>
                    <a:pt x="228" y="244"/>
                    <a:pt x="225" y="241"/>
                  </a:cubicBezTo>
                  <a:cubicBezTo>
                    <a:pt x="224" y="239"/>
                    <a:pt x="224" y="236"/>
                    <a:pt x="222" y="237"/>
                  </a:cubicBezTo>
                  <a:cubicBezTo>
                    <a:pt x="223" y="222"/>
                    <a:pt x="221" y="214"/>
                    <a:pt x="222" y="195"/>
                  </a:cubicBezTo>
                  <a:cubicBezTo>
                    <a:pt x="221" y="194"/>
                    <a:pt x="220" y="194"/>
                    <a:pt x="220" y="193"/>
                  </a:cubicBezTo>
                  <a:cubicBezTo>
                    <a:pt x="219" y="192"/>
                    <a:pt x="219" y="191"/>
                    <a:pt x="218" y="190"/>
                  </a:cubicBezTo>
                  <a:cubicBezTo>
                    <a:pt x="217" y="190"/>
                    <a:pt x="217" y="189"/>
                    <a:pt x="215" y="189"/>
                  </a:cubicBezTo>
                  <a:cubicBezTo>
                    <a:pt x="215" y="183"/>
                    <a:pt x="209" y="180"/>
                    <a:pt x="205" y="175"/>
                  </a:cubicBezTo>
                  <a:cubicBezTo>
                    <a:pt x="205" y="175"/>
                    <a:pt x="204" y="174"/>
                    <a:pt x="204" y="173"/>
                  </a:cubicBezTo>
                  <a:cubicBezTo>
                    <a:pt x="205" y="174"/>
                    <a:pt x="207" y="175"/>
                    <a:pt x="208" y="173"/>
                  </a:cubicBezTo>
                  <a:cubicBezTo>
                    <a:pt x="210" y="173"/>
                    <a:pt x="209" y="176"/>
                    <a:pt x="213" y="175"/>
                  </a:cubicBezTo>
                  <a:cubicBezTo>
                    <a:pt x="214" y="176"/>
                    <a:pt x="214" y="178"/>
                    <a:pt x="214" y="180"/>
                  </a:cubicBezTo>
                  <a:cubicBezTo>
                    <a:pt x="220" y="179"/>
                    <a:pt x="222" y="183"/>
                    <a:pt x="225" y="185"/>
                  </a:cubicBezTo>
                  <a:cubicBezTo>
                    <a:pt x="225" y="190"/>
                    <a:pt x="227" y="191"/>
                    <a:pt x="229" y="193"/>
                  </a:cubicBezTo>
                  <a:cubicBezTo>
                    <a:pt x="230" y="193"/>
                    <a:pt x="231" y="191"/>
                    <a:pt x="230" y="189"/>
                  </a:cubicBezTo>
                  <a:cubicBezTo>
                    <a:pt x="230" y="188"/>
                    <a:pt x="228" y="187"/>
                    <a:pt x="228" y="187"/>
                  </a:cubicBezTo>
                  <a:cubicBezTo>
                    <a:pt x="227" y="184"/>
                    <a:pt x="227" y="183"/>
                    <a:pt x="227" y="182"/>
                  </a:cubicBezTo>
                  <a:cubicBezTo>
                    <a:pt x="226" y="181"/>
                    <a:pt x="225" y="180"/>
                    <a:pt x="225" y="180"/>
                  </a:cubicBezTo>
                  <a:cubicBezTo>
                    <a:pt x="225" y="180"/>
                    <a:pt x="226" y="179"/>
                    <a:pt x="227" y="179"/>
                  </a:cubicBezTo>
                  <a:cubicBezTo>
                    <a:pt x="225" y="176"/>
                    <a:pt x="222" y="177"/>
                    <a:pt x="223" y="174"/>
                  </a:cubicBezTo>
                  <a:cubicBezTo>
                    <a:pt x="220" y="174"/>
                    <a:pt x="218" y="173"/>
                    <a:pt x="216" y="172"/>
                  </a:cubicBezTo>
                  <a:cubicBezTo>
                    <a:pt x="215" y="171"/>
                    <a:pt x="213" y="170"/>
                    <a:pt x="210" y="170"/>
                  </a:cubicBezTo>
                  <a:cubicBezTo>
                    <a:pt x="212" y="166"/>
                    <a:pt x="206" y="169"/>
                    <a:pt x="208" y="165"/>
                  </a:cubicBezTo>
                  <a:cubicBezTo>
                    <a:pt x="207" y="164"/>
                    <a:pt x="205" y="165"/>
                    <a:pt x="203" y="163"/>
                  </a:cubicBezTo>
                  <a:cubicBezTo>
                    <a:pt x="203" y="162"/>
                    <a:pt x="204" y="162"/>
                    <a:pt x="205" y="162"/>
                  </a:cubicBezTo>
                  <a:cubicBezTo>
                    <a:pt x="207" y="158"/>
                    <a:pt x="201" y="160"/>
                    <a:pt x="201" y="160"/>
                  </a:cubicBezTo>
                  <a:cubicBezTo>
                    <a:pt x="200" y="160"/>
                    <a:pt x="201" y="158"/>
                    <a:pt x="200" y="158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7" y="157"/>
                    <a:pt x="199" y="156"/>
                    <a:pt x="199" y="155"/>
                  </a:cubicBezTo>
                  <a:cubicBezTo>
                    <a:pt x="199" y="154"/>
                    <a:pt x="198" y="154"/>
                    <a:pt x="197" y="155"/>
                  </a:cubicBezTo>
                  <a:cubicBezTo>
                    <a:pt x="197" y="155"/>
                    <a:pt x="196" y="155"/>
                    <a:pt x="195" y="155"/>
                  </a:cubicBezTo>
                  <a:cubicBezTo>
                    <a:pt x="192" y="153"/>
                    <a:pt x="194" y="150"/>
                    <a:pt x="193" y="149"/>
                  </a:cubicBezTo>
                  <a:cubicBezTo>
                    <a:pt x="192" y="148"/>
                    <a:pt x="191" y="147"/>
                    <a:pt x="189" y="148"/>
                  </a:cubicBezTo>
                  <a:cubicBezTo>
                    <a:pt x="193" y="140"/>
                    <a:pt x="179" y="145"/>
                    <a:pt x="180" y="138"/>
                  </a:cubicBezTo>
                  <a:cubicBezTo>
                    <a:pt x="181" y="138"/>
                    <a:pt x="182" y="138"/>
                    <a:pt x="184" y="138"/>
                  </a:cubicBezTo>
                  <a:cubicBezTo>
                    <a:pt x="184" y="136"/>
                    <a:pt x="183" y="136"/>
                    <a:pt x="182" y="136"/>
                  </a:cubicBezTo>
                  <a:cubicBezTo>
                    <a:pt x="180" y="136"/>
                    <a:pt x="179" y="136"/>
                    <a:pt x="180" y="134"/>
                  </a:cubicBezTo>
                  <a:cubicBezTo>
                    <a:pt x="177" y="134"/>
                    <a:pt x="175" y="134"/>
                    <a:pt x="172" y="134"/>
                  </a:cubicBezTo>
                  <a:cubicBezTo>
                    <a:pt x="175" y="132"/>
                    <a:pt x="171" y="131"/>
                    <a:pt x="174" y="130"/>
                  </a:cubicBezTo>
                  <a:cubicBezTo>
                    <a:pt x="174" y="128"/>
                    <a:pt x="170" y="128"/>
                    <a:pt x="171" y="129"/>
                  </a:cubicBezTo>
                  <a:cubicBezTo>
                    <a:pt x="169" y="126"/>
                    <a:pt x="171" y="126"/>
                    <a:pt x="169" y="122"/>
                  </a:cubicBezTo>
                  <a:cubicBezTo>
                    <a:pt x="166" y="122"/>
                    <a:pt x="164" y="122"/>
                    <a:pt x="161" y="122"/>
                  </a:cubicBezTo>
                  <a:cubicBezTo>
                    <a:pt x="162" y="121"/>
                    <a:pt x="163" y="119"/>
                    <a:pt x="164" y="117"/>
                  </a:cubicBezTo>
                  <a:cubicBezTo>
                    <a:pt x="163" y="115"/>
                    <a:pt x="160" y="117"/>
                    <a:pt x="162" y="114"/>
                  </a:cubicBezTo>
                  <a:cubicBezTo>
                    <a:pt x="158" y="114"/>
                    <a:pt x="155" y="116"/>
                    <a:pt x="150" y="115"/>
                  </a:cubicBezTo>
                  <a:cubicBezTo>
                    <a:pt x="150" y="111"/>
                    <a:pt x="147" y="110"/>
                    <a:pt x="143" y="109"/>
                  </a:cubicBezTo>
                  <a:cubicBezTo>
                    <a:pt x="143" y="108"/>
                    <a:pt x="141" y="108"/>
                    <a:pt x="140" y="107"/>
                  </a:cubicBezTo>
                  <a:cubicBezTo>
                    <a:pt x="139" y="107"/>
                    <a:pt x="140" y="105"/>
                    <a:pt x="140" y="105"/>
                  </a:cubicBezTo>
                  <a:cubicBezTo>
                    <a:pt x="139" y="104"/>
                    <a:pt x="137" y="105"/>
                    <a:pt x="137" y="104"/>
                  </a:cubicBezTo>
                  <a:cubicBezTo>
                    <a:pt x="135" y="103"/>
                    <a:pt x="132" y="103"/>
                    <a:pt x="129" y="104"/>
                  </a:cubicBezTo>
                  <a:cubicBezTo>
                    <a:pt x="126" y="104"/>
                    <a:pt x="123" y="105"/>
                    <a:pt x="122" y="104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1" y="102"/>
                    <a:pt x="119" y="104"/>
                    <a:pt x="119" y="104"/>
                  </a:cubicBezTo>
                  <a:cubicBezTo>
                    <a:pt x="118" y="103"/>
                    <a:pt x="118" y="100"/>
                    <a:pt x="113" y="101"/>
                  </a:cubicBezTo>
                  <a:cubicBezTo>
                    <a:pt x="113" y="98"/>
                    <a:pt x="107" y="99"/>
                    <a:pt x="111" y="96"/>
                  </a:cubicBezTo>
                  <a:cubicBezTo>
                    <a:pt x="110" y="96"/>
                    <a:pt x="109" y="97"/>
                    <a:pt x="108" y="97"/>
                  </a:cubicBezTo>
                  <a:cubicBezTo>
                    <a:pt x="108" y="97"/>
                    <a:pt x="106" y="96"/>
                    <a:pt x="107" y="96"/>
                  </a:cubicBezTo>
                  <a:cubicBezTo>
                    <a:pt x="104" y="96"/>
                    <a:pt x="103" y="99"/>
                    <a:pt x="101" y="97"/>
                  </a:cubicBezTo>
                  <a:cubicBezTo>
                    <a:pt x="98" y="97"/>
                    <a:pt x="100" y="102"/>
                    <a:pt x="99" y="104"/>
                  </a:cubicBezTo>
                  <a:cubicBezTo>
                    <a:pt x="98" y="103"/>
                    <a:pt x="97" y="102"/>
                    <a:pt x="95" y="102"/>
                  </a:cubicBezTo>
                  <a:cubicBezTo>
                    <a:pt x="94" y="103"/>
                    <a:pt x="95" y="104"/>
                    <a:pt x="94" y="105"/>
                  </a:cubicBezTo>
                  <a:cubicBezTo>
                    <a:pt x="93" y="106"/>
                    <a:pt x="88" y="105"/>
                    <a:pt x="87" y="106"/>
                  </a:cubicBezTo>
                  <a:cubicBezTo>
                    <a:pt x="86" y="107"/>
                    <a:pt x="86" y="108"/>
                    <a:pt x="84" y="109"/>
                  </a:cubicBezTo>
                  <a:cubicBezTo>
                    <a:pt x="83" y="109"/>
                    <a:pt x="82" y="108"/>
                    <a:pt x="82" y="108"/>
                  </a:cubicBezTo>
                  <a:cubicBezTo>
                    <a:pt x="81" y="108"/>
                    <a:pt x="80" y="107"/>
                    <a:pt x="79" y="107"/>
                  </a:cubicBezTo>
                  <a:cubicBezTo>
                    <a:pt x="81" y="105"/>
                    <a:pt x="84" y="105"/>
                    <a:pt x="83" y="100"/>
                  </a:cubicBezTo>
                  <a:cubicBezTo>
                    <a:pt x="85" y="100"/>
                    <a:pt x="85" y="99"/>
                    <a:pt x="85" y="97"/>
                  </a:cubicBezTo>
                  <a:cubicBezTo>
                    <a:pt x="85" y="96"/>
                    <a:pt x="83" y="96"/>
                    <a:pt x="82" y="96"/>
                  </a:cubicBezTo>
                  <a:cubicBezTo>
                    <a:pt x="80" y="97"/>
                    <a:pt x="80" y="99"/>
                    <a:pt x="78" y="101"/>
                  </a:cubicBezTo>
                  <a:cubicBezTo>
                    <a:pt x="77" y="102"/>
                    <a:pt x="77" y="104"/>
                    <a:pt x="75" y="104"/>
                  </a:cubicBezTo>
                  <a:cubicBezTo>
                    <a:pt x="74" y="104"/>
                    <a:pt x="74" y="107"/>
                    <a:pt x="72" y="106"/>
                  </a:cubicBezTo>
                  <a:cubicBezTo>
                    <a:pt x="72" y="108"/>
                    <a:pt x="71" y="109"/>
                    <a:pt x="69" y="109"/>
                  </a:cubicBezTo>
                  <a:cubicBezTo>
                    <a:pt x="69" y="110"/>
                    <a:pt x="69" y="112"/>
                    <a:pt x="69" y="114"/>
                  </a:cubicBezTo>
                  <a:cubicBezTo>
                    <a:pt x="66" y="115"/>
                    <a:pt x="64" y="119"/>
                    <a:pt x="61" y="121"/>
                  </a:cubicBezTo>
                  <a:cubicBezTo>
                    <a:pt x="61" y="121"/>
                    <a:pt x="61" y="121"/>
                    <a:pt x="60" y="121"/>
                  </a:cubicBezTo>
                  <a:cubicBezTo>
                    <a:pt x="60" y="121"/>
                    <a:pt x="59" y="121"/>
                    <a:pt x="59" y="121"/>
                  </a:cubicBezTo>
                  <a:cubicBezTo>
                    <a:pt x="59" y="122"/>
                    <a:pt x="59" y="123"/>
                    <a:pt x="59" y="124"/>
                  </a:cubicBezTo>
                  <a:cubicBezTo>
                    <a:pt x="59" y="124"/>
                    <a:pt x="54" y="124"/>
                    <a:pt x="55" y="125"/>
                  </a:cubicBezTo>
                  <a:cubicBezTo>
                    <a:pt x="57" y="127"/>
                    <a:pt x="52" y="126"/>
                    <a:pt x="50" y="129"/>
                  </a:cubicBezTo>
                  <a:cubicBezTo>
                    <a:pt x="50" y="129"/>
                    <a:pt x="48" y="133"/>
                    <a:pt x="48" y="133"/>
                  </a:cubicBezTo>
                  <a:cubicBezTo>
                    <a:pt x="46" y="131"/>
                    <a:pt x="47" y="132"/>
                    <a:pt x="46" y="134"/>
                  </a:cubicBezTo>
                  <a:cubicBezTo>
                    <a:pt x="45" y="134"/>
                    <a:pt x="43" y="134"/>
                    <a:pt x="41" y="134"/>
                  </a:cubicBezTo>
                  <a:cubicBezTo>
                    <a:pt x="39" y="135"/>
                    <a:pt x="44" y="136"/>
                    <a:pt x="37" y="136"/>
                  </a:cubicBezTo>
                  <a:cubicBezTo>
                    <a:pt x="35" y="136"/>
                    <a:pt x="33" y="136"/>
                    <a:pt x="30" y="138"/>
                  </a:cubicBezTo>
                  <a:cubicBezTo>
                    <a:pt x="28" y="139"/>
                    <a:pt x="28" y="142"/>
                    <a:pt x="25" y="140"/>
                  </a:cubicBezTo>
                  <a:cubicBezTo>
                    <a:pt x="25" y="137"/>
                    <a:pt x="29" y="138"/>
                    <a:pt x="31" y="136"/>
                  </a:cubicBezTo>
                  <a:cubicBezTo>
                    <a:pt x="32" y="136"/>
                    <a:pt x="32" y="136"/>
                    <a:pt x="32" y="135"/>
                  </a:cubicBezTo>
                  <a:cubicBezTo>
                    <a:pt x="33" y="134"/>
                    <a:pt x="34" y="134"/>
                    <a:pt x="36" y="134"/>
                  </a:cubicBezTo>
                  <a:cubicBezTo>
                    <a:pt x="36" y="134"/>
                    <a:pt x="37" y="134"/>
                    <a:pt x="37" y="134"/>
                  </a:cubicBezTo>
                  <a:cubicBezTo>
                    <a:pt x="39" y="134"/>
                    <a:pt x="38" y="131"/>
                    <a:pt x="39" y="130"/>
                  </a:cubicBezTo>
                  <a:cubicBezTo>
                    <a:pt x="39" y="130"/>
                    <a:pt x="39" y="130"/>
                    <a:pt x="40" y="130"/>
                  </a:cubicBezTo>
                  <a:cubicBezTo>
                    <a:pt x="40" y="131"/>
                    <a:pt x="41" y="131"/>
                    <a:pt x="43" y="129"/>
                  </a:cubicBezTo>
                  <a:cubicBezTo>
                    <a:pt x="43" y="128"/>
                    <a:pt x="44" y="129"/>
                    <a:pt x="44" y="128"/>
                  </a:cubicBezTo>
                  <a:cubicBezTo>
                    <a:pt x="44" y="126"/>
                    <a:pt x="47" y="127"/>
                    <a:pt x="49" y="125"/>
                  </a:cubicBezTo>
                  <a:cubicBezTo>
                    <a:pt x="49" y="123"/>
                    <a:pt x="49" y="121"/>
                    <a:pt x="49" y="119"/>
                  </a:cubicBezTo>
                  <a:cubicBezTo>
                    <a:pt x="51" y="121"/>
                    <a:pt x="51" y="120"/>
                    <a:pt x="51" y="118"/>
                  </a:cubicBezTo>
                  <a:cubicBezTo>
                    <a:pt x="51" y="117"/>
                    <a:pt x="52" y="116"/>
                    <a:pt x="54" y="116"/>
                  </a:cubicBezTo>
                  <a:cubicBezTo>
                    <a:pt x="54" y="115"/>
                    <a:pt x="53" y="115"/>
                    <a:pt x="52" y="115"/>
                  </a:cubicBezTo>
                  <a:cubicBezTo>
                    <a:pt x="50" y="115"/>
                    <a:pt x="49" y="115"/>
                    <a:pt x="50" y="112"/>
                  </a:cubicBezTo>
                  <a:cubicBezTo>
                    <a:pt x="49" y="114"/>
                    <a:pt x="47" y="114"/>
                    <a:pt x="45" y="114"/>
                  </a:cubicBezTo>
                  <a:cubicBezTo>
                    <a:pt x="43" y="113"/>
                    <a:pt x="41" y="113"/>
                    <a:pt x="40" y="115"/>
                  </a:cubicBezTo>
                  <a:cubicBezTo>
                    <a:pt x="38" y="115"/>
                    <a:pt x="39" y="113"/>
                    <a:pt x="39" y="112"/>
                  </a:cubicBezTo>
                  <a:cubicBezTo>
                    <a:pt x="38" y="112"/>
                    <a:pt x="36" y="112"/>
                    <a:pt x="35" y="112"/>
                  </a:cubicBezTo>
                  <a:cubicBezTo>
                    <a:pt x="34" y="113"/>
                    <a:pt x="32" y="113"/>
                    <a:pt x="31" y="112"/>
                  </a:cubicBezTo>
                  <a:cubicBezTo>
                    <a:pt x="32" y="110"/>
                    <a:pt x="29" y="111"/>
                    <a:pt x="29" y="110"/>
                  </a:cubicBezTo>
                  <a:cubicBezTo>
                    <a:pt x="28" y="109"/>
                    <a:pt x="30" y="108"/>
                    <a:pt x="30" y="109"/>
                  </a:cubicBezTo>
                  <a:cubicBezTo>
                    <a:pt x="28" y="105"/>
                    <a:pt x="25" y="106"/>
                    <a:pt x="24" y="102"/>
                  </a:cubicBezTo>
                  <a:cubicBezTo>
                    <a:pt x="22" y="104"/>
                    <a:pt x="20" y="104"/>
                    <a:pt x="17" y="104"/>
                  </a:cubicBezTo>
                  <a:cubicBezTo>
                    <a:pt x="16" y="104"/>
                    <a:pt x="15" y="104"/>
                    <a:pt x="15" y="104"/>
                  </a:cubicBezTo>
                  <a:cubicBezTo>
                    <a:pt x="15" y="102"/>
                    <a:pt x="15" y="101"/>
                    <a:pt x="16" y="101"/>
                  </a:cubicBezTo>
                  <a:cubicBezTo>
                    <a:pt x="15" y="99"/>
                    <a:pt x="11" y="100"/>
                    <a:pt x="12" y="95"/>
                  </a:cubicBezTo>
                  <a:cubicBezTo>
                    <a:pt x="12" y="93"/>
                    <a:pt x="10" y="92"/>
                    <a:pt x="10" y="94"/>
                  </a:cubicBezTo>
                  <a:cubicBezTo>
                    <a:pt x="6" y="93"/>
                    <a:pt x="9" y="90"/>
                    <a:pt x="10" y="89"/>
                  </a:cubicBezTo>
                  <a:cubicBezTo>
                    <a:pt x="10" y="88"/>
                    <a:pt x="9" y="87"/>
                    <a:pt x="10" y="86"/>
                  </a:cubicBezTo>
                  <a:cubicBezTo>
                    <a:pt x="10" y="86"/>
                    <a:pt x="10" y="86"/>
                    <a:pt x="11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3"/>
                    <a:pt x="14" y="82"/>
                  </a:cubicBezTo>
                  <a:cubicBezTo>
                    <a:pt x="17" y="82"/>
                    <a:pt x="21" y="81"/>
                    <a:pt x="24" y="80"/>
                  </a:cubicBezTo>
                  <a:cubicBezTo>
                    <a:pt x="25" y="79"/>
                    <a:pt x="27" y="79"/>
                    <a:pt x="29" y="78"/>
                  </a:cubicBezTo>
                  <a:cubicBezTo>
                    <a:pt x="31" y="78"/>
                    <a:pt x="27" y="75"/>
                    <a:pt x="34" y="76"/>
                  </a:cubicBezTo>
                  <a:cubicBezTo>
                    <a:pt x="33" y="73"/>
                    <a:pt x="33" y="71"/>
                    <a:pt x="31" y="66"/>
                  </a:cubicBezTo>
                  <a:cubicBezTo>
                    <a:pt x="30" y="64"/>
                    <a:pt x="28" y="66"/>
                    <a:pt x="25" y="67"/>
                  </a:cubicBezTo>
                  <a:cubicBezTo>
                    <a:pt x="23" y="68"/>
                    <a:pt x="20" y="69"/>
                    <a:pt x="19" y="67"/>
                  </a:cubicBezTo>
                  <a:cubicBezTo>
                    <a:pt x="17" y="66"/>
                    <a:pt x="17" y="67"/>
                    <a:pt x="17" y="67"/>
                  </a:cubicBezTo>
                  <a:cubicBezTo>
                    <a:pt x="16" y="68"/>
                    <a:pt x="15" y="68"/>
                    <a:pt x="14" y="68"/>
                  </a:cubicBezTo>
                  <a:cubicBezTo>
                    <a:pt x="12" y="66"/>
                    <a:pt x="8" y="67"/>
                    <a:pt x="5" y="66"/>
                  </a:cubicBezTo>
                  <a:cubicBezTo>
                    <a:pt x="4" y="66"/>
                    <a:pt x="7" y="63"/>
                    <a:pt x="5" y="63"/>
                  </a:cubicBezTo>
                  <a:cubicBezTo>
                    <a:pt x="2" y="63"/>
                    <a:pt x="0" y="62"/>
                    <a:pt x="0" y="58"/>
                  </a:cubicBezTo>
                  <a:cubicBezTo>
                    <a:pt x="3" y="59"/>
                    <a:pt x="3" y="58"/>
                    <a:pt x="3" y="57"/>
                  </a:cubicBezTo>
                  <a:cubicBezTo>
                    <a:pt x="3" y="56"/>
                    <a:pt x="3" y="55"/>
                    <a:pt x="7" y="56"/>
                  </a:cubicBezTo>
                  <a:cubicBezTo>
                    <a:pt x="9" y="56"/>
                    <a:pt x="8" y="55"/>
                    <a:pt x="7" y="55"/>
                  </a:cubicBezTo>
                  <a:cubicBezTo>
                    <a:pt x="7" y="52"/>
                    <a:pt x="10" y="55"/>
                    <a:pt x="10" y="55"/>
                  </a:cubicBezTo>
                  <a:cubicBezTo>
                    <a:pt x="12" y="54"/>
                    <a:pt x="12" y="53"/>
                    <a:pt x="15" y="53"/>
                  </a:cubicBezTo>
                  <a:cubicBezTo>
                    <a:pt x="15" y="53"/>
                    <a:pt x="16" y="56"/>
                    <a:pt x="17" y="56"/>
                  </a:cubicBezTo>
                  <a:cubicBezTo>
                    <a:pt x="19" y="56"/>
                    <a:pt x="20" y="56"/>
                    <a:pt x="21" y="56"/>
                  </a:cubicBezTo>
                  <a:cubicBezTo>
                    <a:pt x="23" y="56"/>
                    <a:pt x="24" y="55"/>
                    <a:pt x="26" y="56"/>
                  </a:cubicBezTo>
                  <a:cubicBezTo>
                    <a:pt x="28" y="56"/>
                    <a:pt x="28" y="57"/>
                    <a:pt x="30" y="56"/>
                  </a:cubicBezTo>
                  <a:cubicBezTo>
                    <a:pt x="32" y="55"/>
                    <a:pt x="30" y="55"/>
                    <a:pt x="30" y="53"/>
                  </a:cubicBezTo>
                  <a:cubicBezTo>
                    <a:pt x="31" y="53"/>
                    <a:pt x="32" y="53"/>
                    <a:pt x="32" y="52"/>
                  </a:cubicBezTo>
                  <a:cubicBezTo>
                    <a:pt x="33" y="51"/>
                    <a:pt x="32" y="51"/>
                    <a:pt x="30" y="51"/>
                  </a:cubicBezTo>
                  <a:cubicBezTo>
                    <a:pt x="29" y="51"/>
                    <a:pt x="28" y="51"/>
                    <a:pt x="29" y="48"/>
                  </a:cubicBezTo>
                  <a:cubicBezTo>
                    <a:pt x="25" y="48"/>
                    <a:pt x="22" y="46"/>
                    <a:pt x="19" y="46"/>
                  </a:cubicBezTo>
                  <a:cubicBezTo>
                    <a:pt x="20" y="44"/>
                    <a:pt x="20" y="44"/>
                    <a:pt x="17" y="42"/>
                  </a:cubicBezTo>
                  <a:cubicBezTo>
                    <a:pt x="17" y="42"/>
                    <a:pt x="16" y="41"/>
                    <a:pt x="16" y="41"/>
                  </a:cubicBezTo>
                  <a:cubicBezTo>
                    <a:pt x="15" y="40"/>
                    <a:pt x="12" y="40"/>
                    <a:pt x="11" y="39"/>
                  </a:cubicBezTo>
                  <a:cubicBezTo>
                    <a:pt x="11" y="39"/>
                    <a:pt x="12" y="39"/>
                    <a:pt x="12" y="38"/>
                  </a:cubicBezTo>
                  <a:cubicBezTo>
                    <a:pt x="12" y="36"/>
                    <a:pt x="12" y="35"/>
                    <a:pt x="11" y="36"/>
                  </a:cubicBezTo>
                  <a:cubicBezTo>
                    <a:pt x="11" y="36"/>
                    <a:pt x="11" y="37"/>
                    <a:pt x="10" y="37"/>
                  </a:cubicBezTo>
                  <a:cubicBezTo>
                    <a:pt x="9" y="37"/>
                    <a:pt x="8" y="35"/>
                    <a:pt x="6" y="36"/>
                  </a:cubicBezTo>
                  <a:cubicBezTo>
                    <a:pt x="9" y="32"/>
                    <a:pt x="14" y="31"/>
                    <a:pt x="19" y="29"/>
                  </a:cubicBezTo>
                  <a:cubicBezTo>
                    <a:pt x="17" y="25"/>
                    <a:pt x="22" y="25"/>
                    <a:pt x="24" y="23"/>
                  </a:cubicBezTo>
                  <a:cubicBezTo>
                    <a:pt x="25" y="21"/>
                    <a:pt x="23" y="19"/>
                    <a:pt x="25" y="18"/>
                  </a:cubicBezTo>
                  <a:cubicBezTo>
                    <a:pt x="27" y="20"/>
                    <a:pt x="28" y="20"/>
                    <a:pt x="30" y="20"/>
                  </a:cubicBezTo>
                  <a:cubicBezTo>
                    <a:pt x="31" y="19"/>
                    <a:pt x="32" y="19"/>
                    <a:pt x="34" y="19"/>
                  </a:cubicBezTo>
                  <a:cubicBezTo>
                    <a:pt x="36" y="16"/>
                    <a:pt x="40" y="13"/>
                    <a:pt x="48" y="14"/>
                  </a:cubicBezTo>
                  <a:cubicBezTo>
                    <a:pt x="49" y="15"/>
                    <a:pt x="48" y="12"/>
                    <a:pt x="49" y="12"/>
                  </a:cubicBezTo>
                  <a:cubicBezTo>
                    <a:pt x="50" y="11"/>
                    <a:pt x="51" y="11"/>
                    <a:pt x="52" y="11"/>
                  </a:cubicBezTo>
                  <a:cubicBezTo>
                    <a:pt x="54" y="11"/>
                    <a:pt x="56" y="11"/>
                    <a:pt x="56" y="9"/>
                  </a:cubicBezTo>
                  <a:cubicBezTo>
                    <a:pt x="58" y="9"/>
                    <a:pt x="58" y="11"/>
                    <a:pt x="59" y="12"/>
                  </a:cubicBezTo>
                  <a:cubicBezTo>
                    <a:pt x="61" y="13"/>
                    <a:pt x="63" y="11"/>
                    <a:pt x="63" y="14"/>
                  </a:cubicBezTo>
                  <a:cubicBezTo>
                    <a:pt x="68" y="14"/>
                    <a:pt x="74" y="14"/>
                    <a:pt x="79" y="14"/>
                  </a:cubicBezTo>
                  <a:cubicBezTo>
                    <a:pt x="76" y="17"/>
                    <a:pt x="78" y="16"/>
                    <a:pt x="80" y="16"/>
                  </a:cubicBezTo>
                  <a:cubicBezTo>
                    <a:pt x="83" y="15"/>
                    <a:pt x="85" y="15"/>
                    <a:pt x="83" y="18"/>
                  </a:cubicBezTo>
                  <a:cubicBezTo>
                    <a:pt x="86" y="18"/>
                    <a:pt x="88" y="18"/>
                    <a:pt x="88" y="16"/>
                  </a:cubicBezTo>
                  <a:cubicBezTo>
                    <a:pt x="91" y="18"/>
                    <a:pt x="95" y="17"/>
                    <a:pt x="99" y="18"/>
                  </a:cubicBezTo>
                  <a:cubicBezTo>
                    <a:pt x="100" y="18"/>
                    <a:pt x="99" y="19"/>
                    <a:pt x="101" y="19"/>
                  </a:cubicBezTo>
                  <a:cubicBezTo>
                    <a:pt x="101" y="19"/>
                    <a:pt x="102" y="20"/>
                    <a:pt x="103" y="21"/>
                  </a:cubicBezTo>
                  <a:cubicBezTo>
                    <a:pt x="104" y="21"/>
                    <a:pt x="105" y="20"/>
                    <a:pt x="106" y="20"/>
                  </a:cubicBezTo>
                  <a:cubicBezTo>
                    <a:pt x="107" y="20"/>
                    <a:pt x="108" y="19"/>
                    <a:pt x="109" y="21"/>
                  </a:cubicBezTo>
                  <a:cubicBezTo>
                    <a:pt x="110" y="21"/>
                    <a:pt x="124" y="21"/>
                    <a:pt x="126" y="22"/>
                  </a:cubicBezTo>
                  <a:cubicBezTo>
                    <a:pt x="127" y="23"/>
                    <a:pt x="135" y="24"/>
                    <a:pt x="140" y="24"/>
                  </a:cubicBezTo>
                  <a:cubicBezTo>
                    <a:pt x="141" y="26"/>
                    <a:pt x="143" y="27"/>
                    <a:pt x="143" y="29"/>
                  </a:cubicBezTo>
                  <a:cubicBezTo>
                    <a:pt x="148" y="30"/>
                    <a:pt x="150" y="33"/>
                    <a:pt x="153" y="31"/>
                  </a:cubicBezTo>
                  <a:cubicBezTo>
                    <a:pt x="154" y="33"/>
                    <a:pt x="157" y="33"/>
                    <a:pt x="160" y="33"/>
                  </a:cubicBezTo>
                  <a:cubicBezTo>
                    <a:pt x="161" y="33"/>
                    <a:pt x="163" y="33"/>
                    <a:pt x="164" y="33"/>
                  </a:cubicBezTo>
                  <a:cubicBezTo>
                    <a:pt x="164" y="32"/>
                    <a:pt x="162" y="32"/>
                    <a:pt x="161" y="32"/>
                  </a:cubicBezTo>
                  <a:cubicBezTo>
                    <a:pt x="163" y="29"/>
                    <a:pt x="167" y="27"/>
                    <a:pt x="171" y="26"/>
                  </a:cubicBezTo>
                  <a:cubicBezTo>
                    <a:pt x="171" y="28"/>
                    <a:pt x="172" y="28"/>
                    <a:pt x="172" y="27"/>
                  </a:cubicBezTo>
                  <a:cubicBezTo>
                    <a:pt x="174" y="27"/>
                    <a:pt x="173" y="29"/>
                    <a:pt x="175" y="29"/>
                  </a:cubicBezTo>
                  <a:cubicBezTo>
                    <a:pt x="178" y="30"/>
                    <a:pt x="177" y="28"/>
                    <a:pt x="177" y="26"/>
                  </a:cubicBezTo>
                  <a:cubicBezTo>
                    <a:pt x="180" y="25"/>
                    <a:pt x="181" y="26"/>
                    <a:pt x="182" y="27"/>
                  </a:cubicBezTo>
                  <a:cubicBezTo>
                    <a:pt x="184" y="26"/>
                    <a:pt x="182" y="24"/>
                    <a:pt x="185" y="22"/>
                  </a:cubicBezTo>
                  <a:cubicBezTo>
                    <a:pt x="186" y="22"/>
                    <a:pt x="186" y="22"/>
                    <a:pt x="187" y="22"/>
                  </a:cubicBezTo>
                  <a:cubicBezTo>
                    <a:pt x="188" y="23"/>
                    <a:pt x="188" y="23"/>
                    <a:pt x="189" y="22"/>
                  </a:cubicBezTo>
                  <a:cubicBezTo>
                    <a:pt x="191" y="23"/>
                    <a:pt x="190" y="25"/>
                    <a:pt x="188" y="24"/>
                  </a:cubicBezTo>
                  <a:cubicBezTo>
                    <a:pt x="188" y="26"/>
                    <a:pt x="191" y="25"/>
                    <a:pt x="193" y="25"/>
                  </a:cubicBezTo>
                  <a:cubicBezTo>
                    <a:pt x="196" y="24"/>
                    <a:pt x="199" y="23"/>
                    <a:pt x="200" y="26"/>
                  </a:cubicBezTo>
                  <a:cubicBezTo>
                    <a:pt x="204" y="26"/>
                    <a:pt x="197" y="22"/>
                    <a:pt x="201" y="22"/>
                  </a:cubicBezTo>
                  <a:cubicBezTo>
                    <a:pt x="202" y="20"/>
                    <a:pt x="203" y="19"/>
                    <a:pt x="205" y="19"/>
                  </a:cubicBezTo>
                  <a:cubicBezTo>
                    <a:pt x="205" y="21"/>
                    <a:pt x="205" y="22"/>
                    <a:pt x="205" y="23"/>
                  </a:cubicBezTo>
                  <a:cubicBezTo>
                    <a:pt x="208" y="20"/>
                    <a:pt x="209" y="25"/>
                    <a:pt x="212" y="26"/>
                  </a:cubicBezTo>
                  <a:cubicBezTo>
                    <a:pt x="215" y="26"/>
                    <a:pt x="218" y="25"/>
                    <a:pt x="219" y="23"/>
                  </a:cubicBezTo>
                  <a:cubicBezTo>
                    <a:pt x="221" y="24"/>
                    <a:pt x="224" y="24"/>
                    <a:pt x="223" y="28"/>
                  </a:cubicBezTo>
                  <a:cubicBezTo>
                    <a:pt x="226" y="27"/>
                    <a:pt x="229" y="26"/>
                    <a:pt x="229" y="23"/>
                  </a:cubicBezTo>
                  <a:cubicBezTo>
                    <a:pt x="231" y="24"/>
                    <a:pt x="232" y="24"/>
                    <a:pt x="233" y="24"/>
                  </a:cubicBezTo>
                  <a:cubicBezTo>
                    <a:pt x="234" y="24"/>
                    <a:pt x="235" y="24"/>
                    <a:pt x="237" y="26"/>
                  </a:cubicBezTo>
                  <a:cubicBezTo>
                    <a:pt x="240" y="26"/>
                    <a:pt x="243" y="26"/>
                    <a:pt x="246" y="26"/>
                  </a:cubicBezTo>
                  <a:cubicBezTo>
                    <a:pt x="246" y="26"/>
                    <a:pt x="244" y="28"/>
                    <a:pt x="244" y="28"/>
                  </a:cubicBezTo>
                  <a:cubicBezTo>
                    <a:pt x="244" y="28"/>
                    <a:pt x="245" y="28"/>
                    <a:pt x="246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8" y="29"/>
                    <a:pt x="248" y="29"/>
                  </a:cubicBezTo>
                  <a:cubicBezTo>
                    <a:pt x="249" y="28"/>
                    <a:pt x="250" y="28"/>
                    <a:pt x="251" y="28"/>
                  </a:cubicBezTo>
                  <a:cubicBezTo>
                    <a:pt x="251" y="31"/>
                    <a:pt x="251" y="31"/>
                    <a:pt x="251" y="31"/>
                  </a:cubicBezTo>
                  <a:cubicBezTo>
                    <a:pt x="253" y="32"/>
                    <a:pt x="255" y="31"/>
                    <a:pt x="258" y="31"/>
                  </a:cubicBezTo>
                  <a:cubicBezTo>
                    <a:pt x="260" y="31"/>
                    <a:pt x="261" y="30"/>
                    <a:pt x="263" y="31"/>
                  </a:cubicBezTo>
                  <a:cubicBezTo>
                    <a:pt x="263" y="32"/>
                    <a:pt x="265" y="32"/>
                    <a:pt x="267" y="32"/>
                  </a:cubicBezTo>
                  <a:cubicBezTo>
                    <a:pt x="266" y="34"/>
                    <a:pt x="267" y="34"/>
                    <a:pt x="269" y="34"/>
                  </a:cubicBezTo>
                  <a:cubicBezTo>
                    <a:pt x="270" y="34"/>
                    <a:pt x="271" y="34"/>
                    <a:pt x="271" y="36"/>
                  </a:cubicBezTo>
                  <a:cubicBezTo>
                    <a:pt x="271" y="38"/>
                    <a:pt x="268" y="37"/>
                    <a:pt x="268" y="39"/>
                  </a:cubicBezTo>
                  <a:cubicBezTo>
                    <a:pt x="268" y="41"/>
                    <a:pt x="269" y="42"/>
                    <a:pt x="269" y="43"/>
                  </a:cubicBezTo>
                  <a:cubicBezTo>
                    <a:pt x="283" y="42"/>
                    <a:pt x="294" y="41"/>
                    <a:pt x="305" y="46"/>
                  </a:cubicBezTo>
                  <a:cubicBezTo>
                    <a:pt x="304" y="47"/>
                    <a:pt x="303" y="48"/>
                    <a:pt x="304" y="50"/>
                  </a:cubicBezTo>
                  <a:cubicBezTo>
                    <a:pt x="305" y="50"/>
                    <a:pt x="305" y="49"/>
                    <a:pt x="306" y="49"/>
                  </a:cubicBezTo>
                  <a:cubicBezTo>
                    <a:pt x="307" y="48"/>
                    <a:pt x="307" y="48"/>
                    <a:pt x="309" y="48"/>
                  </a:cubicBezTo>
                  <a:cubicBezTo>
                    <a:pt x="307" y="44"/>
                    <a:pt x="308" y="45"/>
                    <a:pt x="307" y="41"/>
                  </a:cubicBezTo>
                  <a:cubicBezTo>
                    <a:pt x="308" y="39"/>
                    <a:pt x="318" y="39"/>
                    <a:pt x="315" y="37"/>
                  </a:cubicBezTo>
                  <a:cubicBezTo>
                    <a:pt x="316" y="35"/>
                    <a:pt x="317" y="37"/>
                    <a:pt x="319" y="37"/>
                  </a:cubicBezTo>
                  <a:cubicBezTo>
                    <a:pt x="319" y="38"/>
                    <a:pt x="321" y="38"/>
                    <a:pt x="321" y="39"/>
                  </a:cubicBezTo>
                  <a:cubicBezTo>
                    <a:pt x="324" y="40"/>
                    <a:pt x="326" y="40"/>
                    <a:pt x="328" y="39"/>
                  </a:cubicBezTo>
                  <a:cubicBezTo>
                    <a:pt x="330" y="39"/>
                    <a:pt x="332" y="39"/>
                    <a:pt x="334" y="39"/>
                  </a:cubicBezTo>
                  <a:cubicBezTo>
                    <a:pt x="334" y="40"/>
                    <a:pt x="334" y="41"/>
                    <a:pt x="335" y="41"/>
                  </a:cubicBezTo>
                  <a:cubicBezTo>
                    <a:pt x="336" y="41"/>
                    <a:pt x="336" y="42"/>
                    <a:pt x="338" y="42"/>
                  </a:cubicBezTo>
                  <a:cubicBezTo>
                    <a:pt x="340" y="42"/>
                    <a:pt x="341" y="42"/>
                    <a:pt x="343" y="41"/>
                  </a:cubicBezTo>
                  <a:cubicBezTo>
                    <a:pt x="346" y="41"/>
                    <a:pt x="349" y="40"/>
                    <a:pt x="353" y="41"/>
                  </a:cubicBezTo>
                  <a:cubicBezTo>
                    <a:pt x="356" y="38"/>
                    <a:pt x="355" y="36"/>
                    <a:pt x="357" y="33"/>
                  </a:cubicBezTo>
                  <a:cubicBezTo>
                    <a:pt x="356" y="29"/>
                    <a:pt x="352" y="31"/>
                    <a:pt x="351" y="29"/>
                  </a:cubicBezTo>
                  <a:cubicBezTo>
                    <a:pt x="352" y="23"/>
                    <a:pt x="363" y="26"/>
                    <a:pt x="367" y="28"/>
                  </a:cubicBezTo>
                  <a:cubicBezTo>
                    <a:pt x="366" y="30"/>
                    <a:pt x="365" y="31"/>
                    <a:pt x="363" y="31"/>
                  </a:cubicBezTo>
                  <a:cubicBezTo>
                    <a:pt x="365" y="33"/>
                    <a:pt x="363" y="34"/>
                    <a:pt x="362" y="36"/>
                  </a:cubicBezTo>
                  <a:cubicBezTo>
                    <a:pt x="361" y="38"/>
                    <a:pt x="363" y="38"/>
                    <a:pt x="365" y="38"/>
                  </a:cubicBezTo>
                  <a:cubicBezTo>
                    <a:pt x="364" y="42"/>
                    <a:pt x="366" y="42"/>
                    <a:pt x="364" y="46"/>
                  </a:cubicBezTo>
                  <a:cubicBezTo>
                    <a:pt x="366" y="47"/>
                    <a:pt x="368" y="45"/>
                    <a:pt x="369" y="43"/>
                  </a:cubicBezTo>
                  <a:cubicBezTo>
                    <a:pt x="369" y="42"/>
                    <a:pt x="370" y="40"/>
                    <a:pt x="369" y="41"/>
                  </a:cubicBezTo>
                  <a:cubicBezTo>
                    <a:pt x="369" y="41"/>
                    <a:pt x="370" y="41"/>
                    <a:pt x="370" y="41"/>
                  </a:cubicBezTo>
                  <a:cubicBezTo>
                    <a:pt x="371" y="42"/>
                    <a:pt x="373" y="42"/>
                    <a:pt x="372" y="38"/>
                  </a:cubicBezTo>
                  <a:cubicBezTo>
                    <a:pt x="377" y="39"/>
                    <a:pt x="376" y="33"/>
                    <a:pt x="379" y="32"/>
                  </a:cubicBezTo>
                  <a:cubicBezTo>
                    <a:pt x="378" y="28"/>
                    <a:pt x="375" y="26"/>
                    <a:pt x="370" y="26"/>
                  </a:cubicBezTo>
                  <a:cubicBezTo>
                    <a:pt x="373" y="24"/>
                    <a:pt x="368" y="20"/>
                    <a:pt x="364" y="19"/>
                  </a:cubicBezTo>
                  <a:cubicBezTo>
                    <a:pt x="364" y="18"/>
                    <a:pt x="364" y="16"/>
                    <a:pt x="363" y="16"/>
                  </a:cubicBezTo>
                  <a:cubicBezTo>
                    <a:pt x="363" y="13"/>
                    <a:pt x="366" y="12"/>
                    <a:pt x="367" y="9"/>
                  </a:cubicBezTo>
                  <a:cubicBezTo>
                    <a:pt x="367" y="9"/>
                    <a:pt x="370" y="7"/>
                    <a:pt x="369" y="7"/>
                  </a:cubicBezTo>
                  <a:cubicBezTo>
                    <a:pt x="367" y="5"/>
                    <a:pt x="369" y="5"/>
                    <a:pt x="370" y="5"/>
                  </a:cubicBezTo>
                  <a:cubicBezTo>
                    <a:pt x="371" y="6"/>
                    <a:pt x="372" y="6"/>
                    <a:pt x="370" y="4"/>
                  </a:cubicBezTo>
                  <a:cubicBezTo>
                    <a:pt x="371" y="0"/>
                    <a:pt x="374" y="5"/>
                    <a:pt x="374" y="5"/>
                  </a:cubicBezTo>
                  <a:cubicBezTo>
                    <a:pt x="375" y="6"/>
                    <a:pt x="376" y="6"/>
                    <a:pt x="377" y="5"/>
                  </a:cubicBezTo>
                  <a:cubicBezTo>
                    <a:pt x="378" y="5"/>
                    <a:pt x="379" y="5"/>
                    <a:pt x="379" y="5"/>
                  </a:cubicBezTo>
                  <a:cubicBezTo>
                    <a:pt x="380" y="6"/>
                    <a:pt x="377" y="7"/>
                    <a:pt x="378" y="8"/>
                  </a:cubicBezTo>
                  <a:cubicBezTo>
                    <a:pt x="378" y="8"/>
                    <a:pt x="379" y="8"/>
                    <a:pt x="380" y="8"/>
                  </a:cubicBezTo>
                  <a:cubicBezTo>
                    <a:pt x="381" y="8"/>
                    <a:pt x="382" y="8"/>
                    <a:pt x="382" y="8"/>
                  </a:cubicBezTo>
                  <a:cubicBezTo>
                    <a:pt x="382" y="9"/>
                    <a:pt x="381" y="11"/>
                    <a:pt x="382" y="12"/>
                  </a:cubicBezTo>
                  <a:cubicBezTo>
                    <a:pt x="384" y="12"/>
                    <a:pt x="384" y="12"/>
                    <a:pt x="384" y="12"/>
                  </a:cubicBezTo>
                  <a:cubicBezTo>
                    <a:pt x="386" y="15"/>
                    <a:pt x="382" y="14"/>
                    <a:pt x="384" y="17"/>
                  </a:cubicBezTo>
                  <a:cubicBezTo>
                    <a:pt x="385" y="18"/>
                    <a:pt x="386" y="18"/>
                    <a:pt x="386" y="19"/>
                  </a:cubicBezTo>
                  <a:cubicBezTo>
                    <a:pt x="386" y="19"/>
                    <a:pt x="384" y="20"/>
                    <a:pt x="384" y="21"/>
                  </a:cubicBezTo>
                  <a:cubicBezTo>
                    <a:pt x="384" y="23"/>
                    <a:pt x="383" y="23"/>
                    <a:pt x="383" y="24"/>
                  </a:cubicBezTo>
                  <a:cubicBezTo>
                    <a:pt x="383" y="26"/>
                    <a:pt x="391" y="27"/>
                    <a:pt x="389" y="23"/>
                  </a:cubicBezTo>
                  <a:cubicBezTo>
                    <a:pt x="392" y="23"/>
                    <a:pt x="391" y="27"/>
                    <a:pt x="394" y="26"/>
                  </a:cubicBezTo>
                  <a:cubicBezTo>
                    <a:pt x="392" y="28"/>
                    <a:pt x="395" y="28"/>
                    <a:pt x="394" y="32"/>
                  </a:cubicBezTo>
                  <a:cubicBezTo>
                    <a:pt x="397" y="32"/>
                    <a:pt x="398" y="32"/>
                    <a:pt x="399" y="31"/>
                  </a:cubicBezTo>
                  <a:cubicBezTo>
                    <a:pt x="400" y="30"/>
                    <a:pt x="400" y="29"/>
                    <a:pt x="403" y="31"/>
                  </a:cubicBezTo>
                  <a:cubicBezTo>
                    <a:pt x="404" y="31"/>
                    <a:pt x="404" y="30"/>
                    <a:pt x="404" y="29"/>
                  </a:cubicBezTo>
                  <a:cubicBezTo>
                    <a:pt x="407" y="30"/>
                    <a:pt x="403" y="31"/>
                    <a:pt x="406" y="33"/>
                  </a:cubicBezTo>
                  <a:cubicBezTo>
                    <a:pt x="408" y="34"/>
                    <a:pt x="408" y="34"/>
                    <a:pt x="408" y="34"/>
                  </a:cubicBezTo>
                  <a:cubicBezTo>
                    <a:pt x="408" y="37"/>
                    <a:pt x="404" y="38"/>
                    <a:pt x="406" y="42"/>
                  </a:cubicBezTo>
                  <a:moveTo>
                    <a:pt x="256" y="56"/>
                  </a:moveTo>
                  <a:cubicBezTo>
                    <a:pt x="255" y="54"/>
                    <a:pt x="258" y="53"/>
                    <a:pt x="256" y="52"/>
                  </a:cubicBezTo>
                  <a:cubicBezTo>
                    <a:pt x="256" y="53"/>
                    <a:pt x="255" y="54"/>
                    <a:pt x="254" y="53"/>
                  </a:cubicBezTo>
                  <a:cubicBezTo>
                    <a:pt x="254" y="52"/>
                    <a:pt x="255" y="50"/>
                    <a:pt x="253" y="50"/>
                  </a:cubicBezTo>
                  <a:cubicBezTo>
                    <a:pt x="251" y="51"/>
                    <a:pt x="246" y="55"/>
                    <a:pt x="243" y="52"/>
                  </a:cubicBezTo>
                  <a:cubicBezTo>
                    <a:pt x="243" y="51"/>
                    <a:pt x="244" y="51"/>
                    <a:pt x="245" y="51"/>
                  </a:cubicBezTo>
                  <a:cubicBezTo>
                    <a:pt x="246" y="51"/>
                    <a:pt x="248" y="51"/>
                    <a:pt x="247" y="48"/>
                  </a:cubicBezTo>
                  <a:cubicBezTo>
                    <a:pt x="246" y="48"/>
                    <a:pt x="244" y="48"/>
                    <a:pt x="244" y="47"/>
                  </a:cubicBezTo>
                  <a:cubicBezTo>
                    <a:pt x="242" y="46"/>
                    <a:pt x="241" y="49"/>
                    <a:pt x="239" y="50"/>
                  </a:cubicBezTo>
                  <a:cubicBezTo>
                    <a:pt x="237" y="50"/>
                    <a:pt x="233" y="50"/>
                    <a:pt x="230" y="51"/>
                  </a:cubicBezTo>
                  <a:cubicBezTo>
                    <a:pt x="230" y="51"/>
                    <a:pt x="230" y="52"/>
                    <a:pt x="229" y="52"/>
                  </a:cubicBezTo>
                  <a:cubicBezTo>
                    <a:pt x="225" y="53"/>
                    <a:pt x="221" y="53"/>
                    <a:pt x="217" y="53"/>
                  </a:cubicBezTo>
                  <a:cubicBezTo>
                    <a:pt x="217" y="55"/>
                    <a:pt x="215" y="57"/>
                    <a:pt x="217" y="57"/>
                  </a:cubicBezTo>
                  <a:cubicBezTo>
                    <a:pt x="217" y="56"/>
                    <a:pt x="218" y="56"/>
                    <a:pt x="218" y="58"/>
                  </a:cubicBezTo>
                  <a:cubicBezTo>
                    <a:pt x="220" y="59"/>
                    <a:pt x="222" y="58"/>
                    <a:pt x="225" y="57"/>
                  </a:cubicBezTo>
                  <a:cubicBezTo>
                    <a:pt x="229" y="56"/>
                    <a:pt x="232" y="55"/>
                    <a:pt x="233" y="58"/>
                  </a:cubicBezTo>
                  <a:cubicBezTo>
                    <a:pt x="230" y="56"/>
                    <a:pt x="232" y="59"/>
                    <a:pt x="229" y="60"/>
                  </a:cubicBezTo>
                  <a:cubicBezTo>
                    <a:pt x="227" y="60"/>
                    <a:pt x="225" y="60"/>
                    <a:pt x="224" y="62"/>
                  </a:cubicBezTo>
                  <a:cubicBezTo>
                    <a:pt x="228" y="63"/>
                    <a:pt x="231" y="62"/>
                    <a:pt x="233" y="62"/>
                  </a:cubicBezTo>
                  <a:cubicBezTo>
                    <a:pt x="236" y="61"/>
                    <a:pt x="238" y="61"/>
                    <a:pt x="240" y="61"/>
                  </a:cubicBezTo>
                  <a:cubicBezTo>
                    <a:pt x="241" y="62"/>
                    <a:pt x="240" y="64"/>
                    <a:pt x="242" y="65"/>
                  </a:cubicBezTo>
                  <a:cubicBezTo>
                    <a:pt x="242" y="63"/>
                    <a:pt x="244" y="63"/>
                    <a:pt x="246" y="63"/>
                  </a:cubicBezTo>
                  <a:cubicBezTo>
                    <a:pt x="246" y="61"/>
                    <a:pt x="246" y="59"/>
                    <a:pt x="248" y="58"/>
                  </a:cubicBezTo>
                  <a:cubicBezTo>
                    <a:pt x="250" y="57"/>
                    <a:pt x="250" y="57"/>
                    <a:pt x="251" y="58"/>
                  </a:cubicBezTo>
                  <a:cubicBezTo>
                    <a:pt x="251" y="58"/>
                    <a:pt x="252" y="58"/>
                    <a:pt x="253" y="58"/>
                  </a:cubicBezTo>
                  <a:cubicBezTo>
                    <a:pt x="253" y="57"/>
                    <a:pt x="254" y="55"/>
                    <a:pt x="256" y="56"/>
                  </a:cubicBezTo>
                  <a:moveTo>
                    <a:pt x="264" y="99"/>
                  </a:moveTo>
                  <a:cubicBezTo>
                    <a:pt x="265" y="95"/>
                    <a:pt x="269" y="97"/>
                    <a:pt x="271" y="95"/>
                  </a:cubicBezTo>
                  <a:cubicBezTo>
                    <a:pt x="271" y="95"/>
                    <a:pt x="272" y="95"/>
                    <a:pt x="272" y="95"/>
                  </a:cubicBezTo>
                  <a:cubicBezTo>
                    <a:pt x="273" y="95"/>
                    <a:pt x="273" y="95"/>
                    <a:pt x="273" y="95"/>
                  </a:cubicBezTo>
                  <a:cubicBezTo>
                    <a:pt x="275" y="94"/>
                    <a:pt x="278" y="94"/>
                    <a:pt x="280" y="94"/>
                  </a:cubicBezTo>
                  <a:cubicBezTo>
                    <a:pt x="280" y="93"/>
                    <a:pt x="280" y="91"/>
                    <a:pt x="281" y="91"/>
                  </a:cubicBezTo>
                  <a:cubicBezTo>
                    <a:pt x="283" y="90"/>
                    <a:pt x="284" y="90"/>
                    <a:pt x="285" y="90"/>
                  </a:cubicBezTo>
                  <a:cubicBezTo>
                    <a:pt x="286" y="91"/>
                    <a:pt x="287" y="91"/>
                    <a:pt x="287" y="90"/>
                  </a:cubicBezTo>
                  <a:cubicBezTo>
                    <a:pt x="286" y="90"/>
                    <a:pt x="286" y="89"/>
                    <a:pt x="287" y="89"/>
                  </a:cubicBezTo>
                  <a:cubicBezTo>
                    <a:pt x="288" y="89"/>
                    <a:pt x="289" y="88"/>
                    <a:pt x="289" y="88"/>
                  </a:cubicBezTo>
                  <a:cubicBezTo>
                    <a:pt x="290" y="88"/>
                    <a:pt x="290" y="88"/>
                    <a:pt x="291" y="89"/>
                  </a:cubicBezTo>
                  <a:cubicBezTo>
                    <a:pt x="291" y="89"/>
                    <a:pt x="292" y="89"/>
                    <a:pt x="292" y="88"/>
                  </a:cubicBezTo>
                  <a:cubicBezTo>
                    <a:pt x="292" y="88"/>
                    <a:pt x="292" y="87"/>
                    <a:pt x="292" y="87"/>
                  </a:cubicBezTo>
                  <a:cubicBezTo>
                    <a:pt x="291" y="88"/>
                    <a:pt x="291" y="87"/>
                    <a:pt x="292" y="87"/>
                  </a:cubicBezTo>
                  <a:cubicBezTo>
                    <a:pt x="292" y="86"/>
                    <a:pt x="294" y="85"/>
                    <a:pt x="295" y="87"/>
                  </a:cubicBezTo>
                  <a:cubicBezTo>
                    <a:pt x="295" y="85"/>
                    <a:pt x="297" y="84"/>
                    <a:pt x="297" y="81"/>
                  </a:cubicBezTo>
                  <a:cubicBezTo>
                    <a:pt x="295" y="81"/>
                    <a:pt x="294" y="81"/>
                    <a:pt x="292" y="82"/>
                  </a:cubicBezTo>
                  <a:cubicBezTo>
                    <a:pt x="291" y="82"/>
                    <a:pt x="290" y="83"/>
                    <a:pt x="287" y="82"/>
                  </a:cubicBezTo>
                  <a:cubicBezTo>
                    <a:pt x="287" y="85"/>
                    <a:pt x="286" y="85"/>
                    <a:pt x="285" y="86"/>
                  </a:cubicBezTo>
                  <a:cubicBezTo>
                    <a:pt x="282" y="87"/>
                    <a:pt x="282" y="87"/>
                    <a:pt x="281" y="86"/>
                  </a:cubicBezTo>
                  <a:cubicBezTo>
                    <a:pt x="280" y="86"/>
                    <a:pt x="280" y="86"/>
                    <a:pt x="278" y="86"/>
                  </a:cubicBezTo>
                  <a:cubicBezTo>
                    <a:pt x="278" y="86"/>
                    <a:pt x="278" y="88"/>
                    <a:pt x="276" y="87"/>
                  </a:cubicBezTo>
                  <a:cubicBezTo>
                    <a:pt x="274" y="87"/>
                    <a:pt x="273" y="85"/>
                    <a:pt x="271" y="86"/>
                  </a:cubicBezTo>
                  <a:cubicBezTo>
                    <a:pt x="270" y="85"/>
                    <a:pt x="271" y="84"/>
                    <a:pt x="269" y="83"/>
                  </a:cubicBezTo>
                  <a:cubicBezTo>
                    <a:pt x="270" y="85"/>
                    <a:pt x="269" y="86"/>
                    <a:pt x="268" y="87"/>
                  </a:cubicBezTo>
                  <a:cubicBezTo>
                    <a:pt x="268" y="89"/>
                    <a:pt x="270" y="88"/>
                    <a:pt x="271" y="90"/>
                  </a:cubicBezTo>
                  <a:cubicBezTo>
                    <a:pt x="267" y="89"/>
                    <a:pt x="267" y="91"/>
                    <a:pt x="266" y="92"/>
                  </a:cubicBezTo>
                  <a:cubicBezTo>
                    <a:pt x="264" y="94"/>
                    <a:pt x="261" y="93"/>
                    <a:pt x="261" y="95"/>
                  </a:cubicBezTo>
                  <a:cubicBezTo>
                    <a:pt x="261" y="98"/>
                    <a:pt x="255" y="94"/>
                    <a:pt x="257" y="99"/>
                  </a:cubicBezTo>
                  <a:cubicBezTo>
                    <a:pt x="259" y="99"/>
                    <a:pt x="262" y="99"/>
                    <a:pt x="264" y="99"/>
                  </a:cubicBezTo>
                  <a:moveTo>
                    <a:pt x="357" y="148"/>
                  </a:moveTo>
                  <a:cubicBezTo>
                    <a:pt x="355" y="148"/>
                    <a:pt x="356" y="149"/>
                    <a:pt x="355" y="149"/>
                  </a:cubicBezTo>
                  <a:cubicBezTo>
                    <a:pt x="355" y="149"/>
                    <a:pt x="352" y="150"/>
                    <a:pt x="351" y="150"/>
                  </a:cubicBezTo>
                  <a:cubicBezTo>
                    <a:pt x="351" y="152"/>
                    <a:pt x="352" y="155"/>
                    <a:pt x="350" y="155"/>
                  </a:cubicBezTo>
                  <a:cubicBezTo>
                    <a:pt x="350" y="154"/>
                    <a:pt x="350" y="152"/>
                    <a:pt x="349" y="151"/>
                  </a:cubicBezTo>
                  <a:cubicBezTo>
                    <a:pt x="349" y="153"/>
                    <a:pt x="349" y="155"/>
                    <a:pt x="349" y="156"/>
                  </a:cubicBezTo>
                  <a:cubicBezTo>
                    <a:pt x="351" y="156"/>
                    <a:pt x="353" y="156"/>
                    <a:pt x="355" y="156"/>
                  </a:cubicBezTo>
                  <a:cubicBezTo>
                    <a:pt x="354" y="158"/>
                    <a:pt x="357" y="160"/>
                    <a:pt x="358" y="162"/>
                  </a:cubicBezTo>
                  <a:cubicBezTo>
                    <a:pt x="359" y="165"/>
                    <a:pt x="360" y="164"/>
                    <a:pt x="362" y="167"/>
                  </a:cubicBezTo>
                  <a:cubicBezTo>
                    <a:pt x="360" y="167"/>
                    <a:pt x="359" y="167"/>
                    <a:pt x="359" y="169"/>
                  </a:cubicBezTo>
                  <a:cubicBezTo>
                    <a:pt x="359" y="171"/>
                    <a:pt x="361" y="171"/>
                    <a:pt x="360" y="173"/>
                  </a:cubicBezTo>
                  <a:cubicBezTo>
                    <a:pt x="362" y="173"/>
                    <a:pt x="364" y="173"/>
                    <a:pt x="365" y="173"/>
                  </a:cubicBezTo>
                  <a:cubicBezTo>
                    <a:pt x="367" y="171"/>
                    <a:pt x="367" y="168"/>
                    <a:pt x="367" y="165"/>
                  </a:cubicBezTo>
                  <a:cubicBezTo>
                    <a:pt x="365" y="165"/>
                    <a:pt x="364" y="164"/>
                    <a:pt x="363" y="163"/>
                  </a:cubicBezTo>
                  <a:cubicBezTo>
                    <a:pt x="364" y="158"/>
                    <a:pt x="364" y="158"/>
                    <a:pt x="363" y="158"/>
                  </a:cubicBezTo>
                  <a:cubicBezTo>
                    <a:pt x="363" y="158"/>
                    <a:pt x="362" y="158"/>
                    <a:pt x="362" y="158"/>
                  </a:cubicBezTo>
                  <a:cubicBezTo>
                    <a:pt x="360" y="155"/>
                    <a:pt x="360" y="151"/>
                    <a:pt x="359" y="148"/>
                  </a:cubicBezTo>
                  <a:cubicBezTo>
                    <a:pt x="359" y="148"/>
                    <a:pt x="358" y="148"/>
                    <a:pt x="358" y="148"/>
                  </a:cubicBezTo>
                  <a:cubicBezTo>
                    <a:pt x="357" y="148"/>
                    <a:pt x="357" y="148"/>
                    <a:pt x="357" y="148"/>
                  </a:cubicBezTo>
                  <a:moveTo>
                    <a:pt x="406" y="187"/>
                  </a:moveTo>
                  <a:cubicBezTo>
                    <a:pt x="402" y="185"/>
                    <a:pt x="403" y="189"/>
                    <a:pt x="401" y="189"/>
                  </a:cubicBezTo>
                  <a:cubicBezTo>
                    <a:pt x="400" y="188"/>
                    <a:pt x="400" y="188"/>
                    <a:pt x="398" y="188"/>
                  </a:cubicBezTo>
                  <a:cubicBezTo>
                    <a:pt x="398" y="192"/>
                    <a:pt x="393" y="190"/>
                    <a:pt x="392" y="192"/>
                  </a:cubicBezTo>
                  <a:cubicBezTo>
                    <a:pt x="391" y="193"/>
                    <a:pt x="392" y="193"/>
                    <a:pt x="391" y="194"/>
                  </a:cubicBezTo>
                  <a:cubicBezTo>
                    <a:pt x="390" y="195"/>
                    <a:pt x="388" y="194"/>
                    <a:pt x="388" y="195"/>
                  </a:cubicBezTo>
                  <a:cubicBezTo>
                    <a:pt x="390" y="196"/>
                    <a:pt x="388" y="197"/>
                    <a:pt x="388" y="199"/>
                  </a:cubicBezTo>
                  <a:cubicBezTo>
                    <a:pt x="390" y="201"/>
                    <a:pt x="391" y="197"/>
                    <a:pt x="393" y="197"/>
                  </a:cubicBezTo>
                  <a:cubicBezTo>
                    <a:pt x="394" y="196"/>
                    <a:pt x="396" y="196"/>
                    <a:pt x="397" y="197"/>
                  </a:cubicBezTo>
                  <a:cubicBezTo>
                    <a:pt x="398" y="197"/>
                    <a:pt x="400" y="197"/>
                    <a:pt x="401" y="197"/>
                  </a:cubicBezTo>
                  <a:cubicBezTo>
                    <a:pt x="402" y="197"/>
                    <a:pt x="402" y="196"/>
                    <a:pt x="404" y="195"/>
                  </a:cubicBezTo>
                  <a:cubicBezTo>
                    <a:pt x="407" y="195"/>
                    <a:pt x="411" y="196"/>
                    <a:pt x="412" y="198"/>
                  </a:cubicBezTo>
                  <a:cubicBezTo>
                    <a:pt x="411" y="198"/>
                    <a:pt x="410" y="198"/>
                    <a:pt x="409" y="199"/>
                  </a:cubicBezTo>
                  <a:cubicBezTo>
                    <a:pt x="410" y="198"/>
                    <a:pt x="411" y="201"/>
                    <a:pt x="411" y="201"/>
                  </a:cubicBezTo>
                  <a:cubicBezTo>
                    <a:pt x="412" y="201"/>
                    <a:pt x="412" y="199"/>
                    <a:pt x="412" y="199"/>
                  </a:cubicBezTo>
                  <a:cubicBezTo>
                    <a:pt x="417" y="200"/>
                    <a:pt x="415" y="200"/>
                    <a:pt x="418" y="198"/>
                  </a:cubicBezTo>
                  <a:cubicBezTo>
                    <a:pt x="420" y="197"/>
                    <a:pt x="422" y="197"/>
                    <a:pt x="423" y="197"/>
                  </a:cubicBezTo>
                  <a:cubicBezTo>
                    <a:pt x="425" y="198"/>
                    <a:pt x="426" y="198"/>
                    <a:pt x="427" y="197"/>
                  </a:cubicBezTo>
                  <a:cubicBezTo>
                    <a:pt x="424" y="196"/>
                    <a:pt x="428" y="191"/>
                    <a:pt x="425" y="194"/>
                  </a:cubicBezTo>
                  <a:cubicBezTo>
                    <a:pt x="422" y="196"/>
                    <a:pt x="422" y="189"/>
                    <a:pt x="422" y="189"/>
                  </a:cubicBezTo>
                  <a:cubicBezTo>
                    <a:pt x="422" y="188"/>
                    <a:pt x="418" y="189"/>
                    <a:pt x="420" y="187"/>
                  </a:cubicBezTo>
                  <a:cubicBezTo>
                    <a:pt x="417" y="187"/>
                    <a:pt x="415" y="187"/>
                    <a:pt x="413" y="187"/>
                  </a:cubicBezTo>
                  <a:cubicBezTo>
                    <a:pt x="414" y="185"/>
                    <a:pt x="415" y="185"/>
                    <a:pt x="413" y="183"/>
                  </a:cubicBezTo>
                  <a:cubicBezTo>
                    <a:pt x="409" y="184"/>
                    <a:pt x="410" y="183"/>
                    <a:pt x="406" y="183"/>
                  </a:cubicBezTo>
                  <a:cubicBezTo>
                    <a:pt x="405" y="185"/>
                    <a:pt x="404" y="185"/>
                    <a:pt x="406" y="187"/>
                  </a:cubicBezTo>
                  <a:moveTo>
                    <a:pt x="440" y="218"/>
                  </a:moveTo>
                  <a:cubicBezTo>
                    <a:pt x="439" y="218"/>
                    <a:pt x="438" y="218"/>
                    <a:pt x="438" y="217"/>
                  </a:cubicBezTo>
                  <a:cubicBezTo>
                    <a:pt x="441" y="217"/>
                    <a:pt x="441" y="215"/>
                    <a:pt x="441" y="213"/>
                  </a:cubicBezTo>
                  <a:cubicBezTo>
                    <a:pt x="441" y="211"/>
                    <a:pt x="441" y="209"/>
                    <a:pt x="444" y="209"/>
                  </a:cubicBezTo>
                  <a:cubicBezTo>
                    <a:pt x="445" y="211"/>
                    <a:pt x="446" y="210"/>
                    <a:pt x="448" y="210"/>
                  </a:cubicBezTo>
                  <a:cubicBezTo>
                    <a:pt x="448" y="209"/>
                    <a:pt x="450" y="209"/>
                    <a:pt x="451" y="209"/>
                  </a:cubicBezTo>
                  <a:cubicBezTo>
                    <a:pt x="449" y="202"/>
                    <a:pt x="440" y="200"/>
                    <a:pt x="432" y="202"/>
                  </a:cubicBezTo>
                  <a:cubicBezTo>
                    <a:pt x="431" y="201"/>
                    <a:pt x="431" y="201"/>
                    <a:pt x="431" y="199"/>
                  </a:cubicBezTo>
                  <a:cubicBezTo>
                    <a:pt x="428" y="199"/>
                    <a:pt x="427" y="202"/>
                    <a:pt x="425" y="202"/>
                  </a:cubicBezTo>
                  <a:cubicBezTo>
                    <a:pt x="423" y="202"/>
                    <a:pt x="423" y="200"/>
                    <a:pt x="421" y="201"/>
                  </a:cubicBezTo>
                  <a:cubicBezTo>
                    <a:pt x="419" y="201"/>
                    <a:pt x="419" y="202"/>
                    <a:pt x="417" y="203"/>
                  </a:cubicBezTo>
                  <a:cubicBezTo>
                    <a:pt x="415" y="204"/>
                    <a:pt x="414" y="204"/>
                    <a:pt x="412" y="204"/>
                  </a:cubicBezTo>
                  <a:cubicBezTo>
                    <a:pt x="412" y="206"/>
                    <a:pt x="411" y="207"/>
                    <a:pt x="409" y="208"/>
                  </a:cubicBezTo>
                  <a:cubicBezTo>
                    <a:pt x="410" y="218"/>
                    <a:pt x="408" y="219"/>
                    <a:pt x="408" y="229"/>
                  </a:cubicBezTo>
                  <a:cubicBezTo>
                    <a:pt x="411" y="230"/>
                    <a:pt x="411" y="229"/>
                    <a:pt x="412" y="228"/>
                  </a:cubicBezTo>
                  <a:cubicBezTo>
                    <a:pt x="412" y="227"/>
                    <a:pt x="413" y="226"/>
                    <a:pt x="415" y="227"/>
                  </a:cubicBezTo>
                  <a:cubicBezTo>
                    <a:pt x="414" y="225"/>
                    <a:pt x="415" y="223"/>
                    <a:pt x="416" y="222"/>
                  </a:cubicBezTo>
                  <a:cubicBezTo>
                    <a:pt x="418" y="219"/>
                    <a:pt x="416" y="216"/>
                    <a:pt x="417" y="212"/>
                  </a:cubicBezTo>
                  <a:cubicBezTo>
                    <a:pt x="417" y="212"/>
                    <a:pt x="419" y="210"/>
                    <a:pt x="420" y="209"/>
                  </a:cubicBezTo>
                  <a:cubicBezTo>
                    <a:pt x="420" y="208"/>
                    <a:pt x="419" y="206"/>
                    <a:pt x="421" y="206"/>
                  </a:cubicBezTo>
                  <a:cubicBezTo>
                    <a:pt x="423" y="206"/>
                    <a:pt x="425" y="205"/>
                    <a:pt x="426" y="204"/>
                  </a:cubicBezTo>
                  <a:cubicBezTo>
                    <a:pt x="425" y="207"/>
                    <a:pt x="426" y="207"/>
                    <a:pt x="428" y="207"/>
                  </a:cubicBezTo>
                  <a:cubicBezTo>
                    <a:pt x="429" y="207"/>
                    <a:pt x="430" y="207"/>
                    <a:pt x="430" y="208"/>
                  </a:cubicBezTo>
                  <a:cubicBezTo>
                    <a:pt x="431" y="212"/>
                    <a:pt x="431" y="210"/>
                    <a:pt x="430" y="214"/>
                  </a:cubicBezTo>
                  <a:cubicBezTo>
                    <a:pt x="431" y="215"/>
                    <a:pt x="432" y="214"/>
                    <a:pt x="432" y="216"/>
                  </a:cubicBezTo>
                  <a:cubicBezTo>
                    <a:pt x="431" y="216"/>
                    <a:pt x="430" y="216"/>
                    <a:pt x="430" y="217"/>
                  </a:cubicBezTo>
                  <a:cubicBezTo>
                    <a:pt x="432" y="216"/>
                    <a:pt x="434" y="217"/>
                    <a:pt x="435" y="218"/>
                  </a:cubicBezTo>
                  <a:cubicBezTo>
                    <a:pt x="437" y="219"/>
                    <a:pt x="439" y="219"/>
                    <a:pt x="440" y="218"/>
                  </a:cubicBezTo>
                  <a:moveTo>
                    <a:pt x="462" y="213"/>
                  </a:moveTo>
                  <a:cubicBezTo>
                    <a:pt x="462" y="216"/>
                    <a:pt x="462" y="216"/>
                    <a:pt x="462" y="216"/>
                  </a:cubicBezTo>
                  <a:cubicBezTo>
                    <a:pt x="461" y="217"/>
                    <a:pt x="460" y="216"/>
                    <a:pt x="458" y="215"/>
                  </a:cubicBezTo>
                  <a:cubicBezTo>
                    <a:pt x="456" y="214"/>
                    <a:pt x="454" y="213"/>
                    <a:pt x="452" y="214"/>
                  </a:cubicBezTo>
                  <a:cubicBezTo>
                    <a:pt x="453" y="217"/>
                    <a:pt x="451" y="217"/>
                    <a:pt x="450" y="218"/>
                  </a:cubicBezTo>
                  <a:cubicBezTo>
                    <a:pt x="453" y="222"/>
                    <a:pt x="454" y="219"/>
                    <a:pt x="457" y="219"/>
                  </a:cubicBezTo>
                  <a:cubicBezTo>
                    <a:pt x="458" y="219"/>
                    <a:pt x="459" y="219"/>
                    <a:pt x="460" y="219"/>
                  </a:cubicBezTo>
                  <a:cubicBezTo>
                    <a:pt x="462" y="220"/>
                    <a:pt x="465" y="220"/>
                    <a:pt x="466" y="218"/>
                  </a:cubicBezTo>
                  <a:cubicBezTo>
                    <a:pt x="466" y="218"/>
                    <a:pt x="465" y="217"/>
                    <a:pt x="466" y="217"/>
                  </a:cubicBezTo>
                  <a:cubicBezTo>
                    <a:pt x="467" y="217"/>
                    <a:pt x="469" y="217"/>
                    <a:pt x="469" y="216"/>
                  </a:cubicBezTo>
                  <a:cubicBezTo>
                    <a:pt x="465" y="216"/>
                    <a:pt x="464" y="213"/>
                    <a:pt x="462" y="213"/>
                  </a:cubicBezTo>
                  <a:moveTo>
                    <a:pt x="445" y="223"/>
                  </a:moveTo>
                  <a:cubicBezTo>
                    <a:pt x="444" y="223"/>
                    <a:pt x="444" y="221"/>
                    <a:pt x="442" y="222"/>
                  </a:cubicBezTo>
                  <a:cubicBezTo>
                    <a:pt x="442" y="224"/>
                    <a:pt x="442" y="224"/>
                    <a:pt x="442" y="224"/>
                  </a:cubicBezTo>
                  <a:cubicBezTo>
                    <a:pt x="440" y="224"/>
                    <a:pt x="438" y="224"/>
                    <a:pt x="436" y="224"/>
                  </a:cubicBezTo>
                  <a:cubicBezTo>
                    <a:pt x="437" y="227"/>
                    <a:pt x="436" y="227"/>
                    <a:pt x="434" y="227"/>
                  </a:cubicBezTo>
                  <a:cubicBezTo>
                    <a:pt x="433" y="227"/>
                    <a:pt x="432" y="227"/>
                    <a:pt x="432" y="228"/>
                  </a:cubicBezTo>
                  <a:cubicBezTo>
                    <a:pt x="433" y="228"/>
                    <a:pt x="435" y="228"/>
                    <a:pt x="436" y="228"/>
                  </a:cubicBezTo>
                  <a:cubicBezTo>
                    <a:pt x="436" y="229"/>
                    <a:pt x="435" y="230"/>
                    <a:pt x="435" y="231"/>
                  </a:cubicBezTo>
                  <a:cubicBezTo>
                    <a:pt x="438" y="232"/>
                    <a:pt x="437" y="228"/>
                    <a:pt x="440" y="228"/>
                  </a:cubicBezTo>
                  <a:cubicBezTo>
                    <a:pt x="441" y="229"/>
                    <a:pt x="443" y="230"/>
                    <a:pt x="446" y="229"/>
                  </a:cubicBezTo>
                  <a:cubicBezTo>
                    <a:pt x="446" y="224"/>
                    <a:pt x="454" y="229"/>
                    <a:pt x="452" y="222"/>
                  </a:cubicBezTo>
                  <a:cubicBezTo>
                    <a:pt x="450" y="221"/>
                    <a:pt x="448" y="222"/>
                    <a:pt x="447" y="222"/>
                  </a:cubicBezTo>
                  <a:cubicBezTo>
                    <a:pt x="446" y="223"/>
                    <a:pt x="445" y="223"/>
                    <a:pt x="445" y="22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8" name="Freeform 92"/>
            <p:cNvSpPr>
              <a:spLocks/>
            </p:cNvSpPr>
            <p:nvPr/>
          </p:nvSpPr>
          <p:spPr bwMode="auto">
            <a:xfrm>
              <a:off x="3837162" y="2295080"/>
              <a:ext cx="130175" cy="200025"/>
            </a:xfrm>
            <a:custGeom>
              <a:avLst/>
              <a:gdLst>
                <a:gd name="T0" fmla="*/ 11 w 41"/>
                <a:gd name="T1" fmla="*/ 6 h 62"/>
                <a:gd name="T2" fmla="*/ 20 w 41"/>
                <a:gd name="T3" fmla="*/ 5 h 62"/>
                <a:gd name="T4" fmla="*/ 21 w 41"/>
                <a:gd name="T5" fmla="*/ 13 h 62"/>
                <a:gd name="T6" fmla="*/ 15 w 41"/>
                <a:gd name="T7" fmla="*/ 17 h 62"/>
                <a:gd name="T8" fmla="*/ 23 w 41"/>
                <a:gd name="T9" fmla="*/ 20 h 62"/>
                <a:gd name="T10" fmla="*/ 26 w 41"/>
                <a:gd name="T11" fmla="*/ 29 h 62"/>
                <a:gd name="T12" fmla="*/ 29 w 41"/>
                <a:gd name="T13" fmla="*/ 32 h 62"/>
                <a:gd name="T14" fmla="*/ 34 w 41"/>
                <a:gd name="T15" fmla="*/ 34 h 62"/>
                <a:gd name="T16" fmla="*/ 31 w 41"/>
                <a:gd name="T17" fmla="*/ 39 h 62"/>
                <a:gd name="T18" fmla="*/ 39 w 41"/>
                <a:gd name="T19" fmla="*/ 40 h 62"/>
                <a:gd name="T20" fmla="*/ 39 w 41"/>
                <a:gd name="T21" fmla="*/ 48 h 62"/>
                <a:gd name="T22" fmla="*/ 36 w 41"/>
                <a:gd name="T23" fmla="*/ 48 h 62"/>
                <a:gd name="T24" fmla="*/ 39 w 41"/>
                <a:gd name="T25" fmla="*/ 49 h 62"/>
                <a:gd name="T26" fmla="*/ 36 w 41"/>
                <a:gd name="T27" fmla="*/ 53 h 62"/>
                <a:gd name="T28" fmla="*/ 33 w 41"/>
                <a:gd name="T29" fmla="*/ 56 h 62"/>
                <a:gd name="T30" fmla="*/ 20 w 41"/>
                <a:gd name="T31" fmla="*/ 54 h 62"/>
                <a:gd name="T32" fmla="*/ 15 w 41"/>
                <a:gd name="T33" fmla="*/ 56 h 62"/>
                <a:gd name="T34" fmla="*/ 6 w 41"/>
                <a:gd name="T35" fmla="*/ 56 h 62"/>
                <a:gd name="T36" fmla="*/ 9 w 41"/>
                <a:gd name="T37" fmla="*/ 54 h 62"/>
                <a:gd name="T38" fmla="*/ 10 w 41"/>
                <a:gd name="T39" fmla="*/ 56 h 62"/>
                <a:gd name="T40" fmla="*/ 11 w 41"/>
                <a:gd name="T41" fmla="*/ 53 h 62"/>
                <a:gd name="T42" fmla="*/ 19 w 41"/>
                <a:gd name="T43" fmla="*/ 52 h 62"/>
                <a:gd name="T44" fmla="*/ 9 w 41"/>
                <a:gd name="T45" fmla="*/ 48 h 62"/>
                <a:gd name="T46" fmla="*/ 9 w 41"/>
                <a:gd name="T47" fmla="*/ 40 h 62"/>
                <a:gd name="T48" fmla="*/ 11 w 41"/>
                <a:gd name="T49" fmla="*/ 39 h 62"/>
                <a:gd name="T50" fmla="*/ 16 w 41"/>
                <a:gd name="T51" fmla="*/ 39 h 62"/>
                <a:gd name="T52" fmla="*/ 18 w 41"/>
                <a:gd name="T53" fmla="*/ 32 h 62"/>
                <a:gd name="T54" fmla="*/ 14 w 41"/>
                <a:gd name="T55" fmla="*/ 27 h 62"/>
                <a:gd name="T56" fmla="*/ 9 w 41"/>
                <a:gd name="T57" fmla="*/ 28 h 62"/>
                <a:gd name="T58" fmla="*/ 9 w 41"/>
                <a:gd name="T59" fmla="*/ 22 h 62"/>
                <a:gd name="T60" fmla="*/ 4 w 41"/>
                <a:gd name="T61" fmla="*/ 19 h 62"/>
                <a:gd name="T62" fmla="*/ 0 w 41"/>
                <a:gd name="T63" fmla="*/ 6 h 62"/>
                <a:gd name="T64" fmla="*/ 6 w 41"/>
                <a:gd name="T65" fmla="*/ 0 h 62"/>
                <a:gd name="T66" fmla="*/ 18 w 41"/>
                <a:gd name="T67" fmla="*/ 0 h 62"/>
                <a:gd name="T68" fmla="*/ 11 w 41"/>
                <a:gd name="T69" fmla="*/ 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1" h="62">
                  <a:moveTo>
                    <a:pt x="11" y="6"/>
                  </a:moveTo>
                  <a:cubicBezTo>
                    <a:pt x="12" y="9"/>
                    <a:pt x="17" y="5"/>
                    <a:pt x="20" y="5"/>
                  </a:cubicBezTo>
                  <a:cubicBezTo>
                    <a:pt x="22" y="7"/>
                    <a:pt x="22" y="10"/>
                    <a:pt x="21" y="13"/>
                  </a:cubicBezTo>
                  <a:cubicBezTo>
                    <a:pt x="18" y="13"/>
                    <a:pt x="16" y="14"/>
                    <a:pt x="15" y="17"/>
                  </a:cubicBezTo>
                  <a:cubicBezTo>
                    <a:pt x="16" y="19"/>
                    <a:pt x="19" y="20"/>
                    <a:pt x="23" y="20"/>
                  </a:cubicBezTo>
                  <a:cubicBezTo>
                    <a:pt x="22" y="25"/>
                    <a:pt x="28" y="24"/>
                    <a:pt x="26" y="29"/>
                  </a:cubicBezTo>
                  <a:cubicBezTo>
                    <a:pt x="27" y="31"/>
                    <a:pt x="29" y="30"/>
                    <a:pt x="29" y="32"/>
                  </a:cubicBezTo>
                  <a:cubicBezTo>
                    <a:pt x="29" y="34"/>
                    <a:pt x="33" y="32"/>
                    <a:pt x="34" y="34"/>
                  </a:cubicBezTo>
                  <a:cubicBezTo>
                    <a:pt x="33" y="36"/>
                    <a:pt x="32" y="37"/>
                    <a:pt x="31" y="39"/>
                  </a:cubicBezTo>
                  <a:cubicBezTo>
                    <a:pt x="35" y="39"/>
                    <a:pt x="37" y="39"/>
                    <a:pt x="39" y="40"/>
                  </a:cubicBezTo>
                  <a:cubicBezTo>
                    <a:pt x="38" y="42"/>
                    <a:pt x="41" y="46"/>
                    <a:pt x="39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9"/>
                    <a:pt x="38" y="49"/>
                    <a:pt x="39" y="49"/>
                  </a:cubicBezTo>
                  <a:cubicBezTo>
                    <a:pt x="38" y="51"/>
                    <a:pt x="36" y="51"/>
                    <a:pt x="36" y="53"/>
                  </a:cubicBezTo>
                  <a:cubicBezTo>
                    <a:pt x="35" y="53"/>
                    <a:pt x="34" y="55"/>
                    <a:pt x="33" y="56"/>
                  </a:cubicBezTo>
                  <a:cubicBezTo>
                    <a:pt x="28" y="55"/>
                    <a:pt x="25" y="54"/>
                    <a:pt x="20" y="54"/>
                  </a:cubicBezTo>
                  <a:cubicBezTo>
                    <a:pt x="18" y="57"/>
                    <a:pt x="19" y="57"/>
                    <a:pt x="15" y="56"/>
                  </a:cubicBezTo>
                  <a:cubicBezTo>
                    <a:pt x="14" y="58"/>
                    <a:pt x="6" y="62"/>
                    <a:pt x="6" y="56"/>
                  </a:cubicBezTo>
                  <a:cubicBezTo>
                    <a:pt x="8" y="57"/>
                    <a:pt x="8" y="54"/>
                    <a:pt x="9" y="54"/>
                  </a:cubicBezTo>
                  <a:cubicBezTo>
                    <a:pt x="9" y="54"/>
                    <a:pt x="11" y="55"/>
                    <a:pt x="10" y="56"/>
                  </a:cubicBezTo>
                  <a:cubicBezTo>
                    <a:pt x="12" y="55"/>
                    <a:pt x="10" y="54"/>
                    <a:pt x="11" y="53"/>
                  </a:cubicBezTo>
                  <a:cubicBezTo>
                    <a:pt x="13" y="52"/>
                    <a:pt x="16" y="53"/>
                    <a:pt x="19" y="52"/>
                  </a:cubicBezTo>
                  <a:cubicBezTo>
                    <a:pt x="18" y="46"/>
                    <a:pt x="12" y="50"/>
                    <a:pt x="9" y="48"/>
                  </a:cubicBezTo>
                  <a:cubicBezTo>
                    <a:pt x="9" y="46"/>
                    <a:pt x="9" y="43"/>
                    <a:pt x="9" y="40"/>
                  </a:cubicBezTo>
                  <a:cubicBezTo>
                    <a:pt x="11" y="41"/>
                    <a:pt x="13" y="40"/>
                    <a:pt x="11" y="39"/>
                  </a:cubicBezTo>
                  <a:cubicBezTo>
                    <a:pt x="12" y="35"/>
                    <a:pt x="14" y="40"/>
                    <a:pt x="16" y="39"/>
                  </a:cubicBezTo>
                  <a:cubicBezTo>
                    <a:pt x="19" y="39"/>
                    <a:pt x="14" y="34"/>
                    <a:pt x="18" y="32"/>
                  </a:cubicBezTo>
                  <a:cubicBezTo>
                    <a:pt x="17" y="29"/>
                    <a:pt x="13" y="31"/>
                    <a:pt x="14" y="27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9" y="26"/>
                    <a:pt x="9" y="24"/>
                    <a:pt x="9" y="22"/>
                  </a:cubicBezTo>
                  <a:cubicBezTo>
                    <a:pt x="9" y="19"/>
                    <a:pt x="4" y="21"/>
                    <a:pt x="4" y="19"/>
                  </a:cubicBezTo>
                  <a:cubicBezTo>
                    <a:pt x="6" y="14"/>
                    <a:pt x="5" y="7"/>
                    <a:pt x="0" y="6"/>
                  </a:cubicBezTo>
                  <a:cubicBezTo>
                    <a:pt x="2" y="4"/>
                    <a:pt x="5" y="3"/>
                    <a:pt x="6" y="0"/>
                  </a:cubicBezTo>
                  <a:cubicBezTo>
                    <a:pt x="10" y="0"/>
                    <a:pt x="14" y="0"/>
                    <a:pt x="18" y="0"/>
                  </a:cubicBezTo>
                  <a:cubicBezTo>
                    <a:pt x="15" y="2"/>
                    <a:pt x="13" y="4"/>
                    <a:pt x="11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Freeform 94"/>
            <p:cNvSpPr>
              <a:spLocks/>
            </p:cNvSpPr>
            <p:nvPr/>
          </p:nvSpPr>
          <p:spPr bwMode="auto">
            <a:xfrm>
              <a:off x="6242224" y="2628455"/>
              <a:ext cx="22225" cy="23813"/>
            </a:xfrm>
            <a:custGeom>
              <a:avLst/>
              <a:gdLst>
                <a:gd name="T0" fmla="*/ 2 w 7"/>
                <a:gd name="T1" fmla="*/ 2 h 7"/>
                <a:gd name="T2" fmla="*/ 7 w 7"/>
                <a:gd name="T3" fmla="*/ 1 h 7"/>
                <a:gd name="T4" fmla="*/ 0 w 7"/>
                <a:gd name="T5" fmla="*/ 7 h 7"/>
                <a:gd name="T6" fmla="*/ 2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2" y="2"/>
                  </a:moveTo>
                  <a:cubicBezTo>
                    <a:pt x="3" y="0"/>
                    <a:pt x="4" y="2"/>
                    <a:pt x="7" y="1"/>
                  </a:cubicBezTo>
                  <a:cubicBezTo>
                    <a:pt x="6" y="4"/>
                    <a:pt x="5" y="7"/>
                    <a:pt x="0" y="7"/>
                  </a:cubicBezTo>
                  <a:cubicBezTo>
                    <a:pt x="0" y="5"/>
                    <a:pt x="6" y="3"/>
                    <a:pt x="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Freeform 95"/>
            <p:cNvSpPr>
              <a:spLocks/>
            </p:cNvSpPr>
            <p:nvPr/>
          </p:nvSpPr>
          <p:spPr bwMode="auto">
            <a:xfrm>
              <a:off x="5732637" y="3268217"/>
              <a:ext cx="163513" cy="185738"/>
            </a:xfrm>
            <a:custGeom>
              <a:avLst/>
              <a:gdLst>
                <a:gd name="T0" fmla="*/ 41 w 51"/>
                <a:gd name="T1" fmla="*/ 3 h 58"/>
                <a:gd name="T2" fmla="*/ 46 w 51"/>
                <a:gd name="T3" fmla="*/ 5 h 58"/>
                <a:gd name="T4" fmla="*/ 51 w 51"/>
                <a:gd name="T5" fmla="*/ 9 h 58"/>
                <a:gd name="T6" fmla="*/ 46 w 51"/>
                <a:gd name="T7" fmla="*/ 16 h 58"/>
                <a:gd name="T8" fmla="*/ 45 w 51"/>
                <a:gd name="T9" fmla="*/ 23 h 58"/>
                <a:gd name="T10" fmla="*/ 47 w 51"/>
                <a:gd name="T11" fmla="*/ 26 h 58"/>
                <a:gd name="T12" fmla="*/ 47 w 51"/>
                <a:gd name="T13" fmla="*/ 29 h 58"/>
                <a:gd name="T14" fmla="*/ 50 w 51"/>
                <a:gd name="T15" fmla="*/ 32 h 58"/>
                <a:gd name="T16" fmla="*/ 43 w 51"/>
                <a:gd name="T17" fmla="*/ 36 h 58"/>
                <a:gd name="T18" fmla="*/ 42 w 51"/>
                <a:gd name="T19" fmla="*/ 42 h 58"/>
                <a:gd name="T20" fmla="*/ 42 w 51"/>
                <a:gd name="T21" fmla="*/ 44 h 58"/>
                <a:gd name="T22" fmla="*/ 40 w 51"/>
                <a:gd name="T23" fmla="*/ 44 h 58"/>
                <a:gd name="T24" fmla="*/ 36 w 51"/>
                <a:gd name="T25" fmla="*/ 50 h 58"/>
                <a:gd name="T26" fmla="*/ 36 w 51"/>
                <a:gd name="T27" fmla="*/ 57 h 58"/>
                <a:gd name="T28" fmla="*/ 23 w 51"/>
                <a:gd name="T29" fmla="*/ 53 h 58"/>
                <a:gd name="T30" fmla="*/ 22 w 51"/>
                <a:gd name="T31" fmla="*/ 56 h 58"/>
                <a:gd name="T32" fmla="*/ 18 w 51"/>
                <a:gd name="T33" fmla="*/ 53 h 58"/>
                <a:gd name="T34" fmla="*/ 12 w 51"/>
                <a:gd name="T35" fmla="*/ 53 h 58"/>
                <a:gd name="T36" fmla="*/ 8 w 51"/>
                <a:gd name="T37" fmla="*/ 52 h 58"/>
                <a:gd name="T38" fmla="*/ 3 w 51"/>
                <a:gd name="T39" fmla="*/ 44 h 58"/>
                <a:gd name="T40" fmla="*/ 4 w 51"/>
                <a:gd name="T41" fmla="*/ 39 h 58"/>
                <a:gd name="T42" fmla="*/ 3 w 51"/>
                <a:gd name="T43" fmla="*/ 39 h 58"/>
                <a:gd name="T44" fmla="*/ 2 w 51"/>
                <a:gd name="T45" fmla="*/ 29 h 58"/>
                <a:gd name="T46" fmla="*/ 14 w 51"/>
                <a:gd name="T47" fmla="*/ 28 h 58"/>
                <a:gd name="T48" fmla="*/ 14 w 51"/>
                <a:gd name="T49" fmla="*/ 24 h 58"/>
                <a:gd name="T50" fmla="*/ 23 w 51"/>
                <a:gd name="T51" fmla="*/ 18 h 58"/>
                <a:gd name="T52" fmla="*/ 31 w 51"/>
                <a:gd name="T53" fmla="*/ 16 h 58"/>
                <a:gd name="T54" fmla="*/ 32 w 51"/>
                <a:gd name="T55" fmla="*/ 12 h 58"/>
                <a:gd name="T56" fmla="*/ 35 w 51"/>
                <a:gd name="T57" fmla="*/ 12 h 58"/>
                <a:gd name="T58" fmla="*/ 37 w 51"/>
                <a:gd name="T59" fmla="*/ 9 h 58"/>
                <a:gd name="T60" fmla="*/ 42 w 51"/>
                <a:gd name="T61" fmla="*/ 3 h 58"/>
                <a:gd name="T62" fmla="*/ 41 w 51"/>
                <a:gd name="T6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" h="58">
                  <a:moveTo>
                    <a:pt x="41" y="3"/>
                  </a:moveTo>
                  <a:cubicBezTo>
                    <a:pt x="42" y="0"/>
                    <a:pt x="44" y="6"/>
                    <a:pt x="46" y="5"/>
                  </a:cubicBezTo>
                  <a:cubicBezTo>
                    <a:pt x="48" y="7"/>
                    <a:pt x="48" y="9"/>
                    <a:pt x="51" y="9"/>
                  </a:cubicBezTo>
                  <a:cubicBezTo>
                    <a:pt x="50" y="12"/>
                    <a:pt x="50" y="16"/>
                    <a:pt x="46" y="16"/>
                  </a:cubicBezTo>
                  <a:cubicBezTo>
                    <a:pt x="45" y="18"/>
                    <a:pt x="48" y="23"/>
                    <a:pt x="45" y="23"/>
                  </a:cubicBezTo>
                  <a:cubicBezTo>
                    <a:pt x="44" y="25"/>
                    <a:pt x="47" y="25"/>
                    <a:pt x="47" y="26"/>
                  </a:cubicBezTo>
                  <a:cubicBezTo>
                    <a:pt x="48" y="27"/>
                    <a:pt x="47" y="28"/>
                    <a:pt x="47" y="29"/>
                  </a:cubicBezTo>
                  <a:cubicBezTo>
                    <a:pt x="48" y="31"/>
                    <a:pt x="49" y="30"/>
                    <a:pt x="50" y="32"/>
                  </a:cubicBezTo>
                  <a:cubicBezTo>
                    <a:pt x="49" y="35"/>
                    <a:pt x="45" y="38"/>
                    <a:pt x="43" y="36"/>
                  </a:cubicBezTo>
                  <a:cubicBezTo>
                    <a:pt x="44" y="39"/>
                    <a:pt x="45" y="39"/>
                    <a:pt x="42" y="42"/>
                  </a:cubicBezTo>
                  <a:cubicBezTo>
                    <a:pt x="42" y="42"/>
                    <a:pt x="43" y="44"/>
                    <a:pt x="42" y="44"/>
                  </a:cubicBezTo>
                  <a:cubicBezTo>
                    <a:pt x="42" y="45"/>
                    <a:pt x="40" y="44"/>
                    <a:pt x="40" y="44"/>
                  </a:cubicBezTo>
                  <a:cubicBezTo>
                    <a:pt x="38" y="46"/>
                    <a:pt x="39" y="51"/>
                    <a:pt x="36" y="50"/>
                  </a:cubicBezTo>
                  <a:cubicBezTo>
                    <a:pt x="38" y="52"/>
                    <a:pt x="35" y="53"/>
                    <a:pt x="36" y="57"/>
                  </a:cubicBezTo>
                  <a:cubicBezTo>
                    <a:pt x="29" y="58"/>
                    <a:pt x="28" y="54"/>
                    <a:pt x="23" y="53"/>
                  </a:cubicBezTo>
                  <a:cubicBezTo>
                    <a:pt x="22" y="53"/>
                    <a:pt x="22" y="55"/>
                    <a:pt x="22" y="56"/>
                  </a:cubicBezTo>
                  <a:cubicBezTo>
                    <a:pt x="20" y="57"/>
                    <a:pt x="19" y="54"/>
                    <a:pt x="18" y="53"/>
                  </a:cubicBezTo>
                  <a:cubicBezTo>
                    <a:pt x="16" y="53"/>
                    <a:pt x="14" y="54"/>
                    <a:pt x="12" y="53"/>
                  </a:cubicBezTo>
                  <a:cubicBezTo>
                    <a:pt x="11" y="53"/>
                    <a:pt x="12" y="50"/>
                    <a:pt x="8" y="52"/>
                  </a:cubicBezTo>
                  <a:cubicBezTo>
                    <a:pt x="7" y="49"/>
                    <a:pt x="7" y="45"/>
                    <a:pt x="3" y="44"/>
                  </a:cubicBezTo>
                  <a:cubicBezTo>
                    <a:pt x="3" y="42"/>
                    <a:pt x="5" y="42"/>
                    <a:pt x="4" y="39"/>
                  </a:cubicBezTo>
                  <a:cubicBezTo>
                    <a:pt x="4" y="38"/>
                    <a:pt x="3" y="39"/>
                    <a:pt x="3" y="39"/>
                  </a:cubicBezTo>
                  <a:cubicBezTo>
                    <a:pt x="0" y="37"/>
                    <a:pt x="3" y="34"/>
                    <a:pt x="2" y="29"/>
                  </a:cubicBezTo>
                  <a:cubicBezTo>
                    <a:pt x="7" y="30"/>
                    <a:pt x="11" y="29"/>
                    <a:pt x="14" y="28"/>
                  </a:cubicBezTo>
                  <a:cubicBezTo>
                    <a:pt x="14" y="26"/>
                    <a:pt x="17" y="25"/>
                    <a:pt x="14" y="24"/>
                  </a:cubicBezTo>
                  <a:cubicBezTo>
                    <a:pt x="16" y="22"/>
                    <a:pt x="26" y="20"/>
                    <a:pt x="23" y="18"/>
                  </a:cubicBezTo>
                  <a:cubicBezTo>
                    <a:pt x="25" y="16"/>
                    <a:pt x="28" y="16"/>
                    <a:pt x="31" y="16"/>
                  </a:cubicBezTo>
                  <a:cubicBezTo>
                    <a:pt x="33" y="16"/>
                    <a:pt x="31" y="13"/>
                    <a:pt x="32" y="12"/>
                  </a:cubicBezTo>
                  <a:cubicBezTo>
                    <a:pt x="32" y="11"/>
                    <a:pt x="34" y="12"/>
                    <a:pt x="35" y="12"/>
                  </a:cubicBezTo>
                  <a:cubicBezTo>
                    <a:pt x="35" y="11"/>
                    <a:pt x="35" y="9"/>
                    <a:pt x="37" y="9"/>
                  </a:cubicBezTo>
                  <a:cubicBezTo>
                    <a:pt x="35" y="4"/>
                    <a:pt x="41" y="5"/>
                    <a:pt x="42" y="3"/>
                  </a:cubicBezTo>
                  <a:cubicBezTo>
                    <a:pt x="42" y="3"/>
                    <a:pt x="41" y="3"/>
                    <a:pt x="41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1" name="Freeform 96"/>
            <p:cNvSpPr>
              <a:spLocks/>
            </p:cNvSpPr>
            <p:nvPr/>
          </p:nvSpPr>
          <p:spPr bwMode="auto">
            <a:xfrm>
              <a:off x="5899324" y="3401567"/>
              <a:ext cx="74613" cy="84138"/>
            </a:xfrm>
            <a:custGeom>
              <a:avLst/>
              <a:gdLst>
                <a:gd name="T0" fmla="*/ 20 w 23"/>
                <a:gd name="T1" fmla="*/ 0 h 26"/>
                <a:gd name="T2" fmla="*/ 17 w 23"/>
                <a:gd name="T3" fmla="*/ 5 h 26"/>
                <a:gd name="T4" fmla="*/ 15 w 23"/>
                <a:gd name="T5" fmla="*/ 5 h 26"/>
                <a:gd name="T6" fmla="*/ 17 w 23"/>
                <a:gd name="T7" fmla="*/ 9 h 26"/>
                <a:gd name="T8" fmla="*/ 19 w 23"/>
                <a:gd name="T9" fmla="*/ 11 h 26"/>
                <a:gd name="T10" fmla="*/ 20 w 23"/>
                <a:gd name="T11" fmla="*/ 23 h 26"/>
                <a:gd name="T12" fmla="*/ 15 w 23"/>
                <a:gd name="T13" fmla="*/ 23 h 26"/>
                <a:gd name="T14" fmla="*/ 12 w 23"/>
                <a:gd name="T15" fmla="*/ 10 h 26"/>
                <a:gd name="T16" fmla="*/ 7 w 23"/>
                <a:gd name="T17" fmla="*/ 14 h 26"/>
                <a:gd name="T18" fmla="*/ 7 w 23"/>
                <a:gd name="T19" fmla="*/ 21 h 26"/>
                <a:gd name="T20" fmla="*/ 3 w 23"/>
                <a:gd name="T21" fmla="*/ 25 h 26"/>
                <a:gd name="T22" fmla="*/ 2 w 23"/>
                <a:gd name="T23" fmla="*/ 19 h 26"/>
                <a:gd name="T24" fmla="*/ 3 w 23"/>
                <a:gd name="T25" fmla="*/ 18 h 26"/>
                <a:gd name="T26" fmla="*/ 2 w 23"/>
                <a:gd name="T27" fmla="*/ 16 h 26"/>
                <a:gd name="T28" fmla="*/ 3 w 23"/>
                <a:gd name="T29" fmla="*/ 11 h 26"/>
                <a:gd name="T30" fmla="*/ 0 w 23"/>
                <a:gd name="T31" fmla="*/ 9 h 26"/>
                <a:gd name="T32" fmla="*/ 10 w 23"/>
                <a:gd name="T33" fmla="*/ 0 h 26"/>
                <a:gd name="T34" fmla="*/ 20 w 23"/>
                <a:gd name="T3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26">
                  <a:moveTo>
                    <a:pt x="20" y="0"/>
                  </a:moveTo>
                  <a:cubicBezTo>
                    <a:pt x="23" y="5"/>
                    <a:pt x="15" y="3"/>
                    <a:pt x="17" y="5"/>
                  </a:cubicBezTo>
                  <a:cubicBezTo>
                    <a:pt x="18" y="7"/>
                    <a:pt x="17" y="5"/>
                    <a:pt x="15" y="5"/>
                  </a:cubicBezTo>
                  <a:cubicBezTo>
                    <a:pt x="16" y="7"/>
                    <a:pt x="16" y="8"/>
                    <a:pt x="17" y="9"/>
                  </a:cubicBezTo>
                  <a:cubicBezTo>
                    <a:pt x="17" y="9"/>
                    <a:pt x="19" y="11"/>
                    <a:pt x="19" y="11"/>
                  </a:cubicBezTo>
                  <a:cubicBezTo>
                    <a:pt x="20" y="14"/>
                    <a:pt x="19" y="19"/>
                    <a:pt x="20" y="23"/>
                  </a:cubicBezTo>
                  <a:cubicBezTo>
                    <a:pt x="19" y="23"/>
                    <a:pt x="17" y="23"/>
                    <a:pt x="15" y="23"/>
                  </a:cubicBezTo>
                  <a:cubicBezTo>
                    <a:pt x="14" y="19"/>
                    <a:pt x="12" y="15"/>
                    <a:pt x="12" y="10"/>
                  </a:cubicBezTo>
                  <a:cubicBezTo>
                    <a:pt x="9" y="11"/>
                    <a:pt x="11" y="15"/>
                    <a:pt x="7" y="14"/>
                  </a:cubicBezTo>
                  <a:cubicBezTo>
                    <a:pt x="7" y="16"/>
                    <a:pt x="7" y="19"/>
                    <a:pt x="7" y="21"/>
                  </a:cubicBezTo>
                  <a:cubicBezTo>
                    <a:pt x="7" y="24"/>
                    <a:pt x="3" y="23"/>
                    <a:pt x="3" y="25"/>
                  </a:cubicBezTo>
                  <a:cubicBezTo>
                    <a:pt x="1" y="26"/>
                    <a:pt x="1" y="21"/>
                    <a:pt x="2" y="19"/>
                  </a:cubicBezTo>
                  <a:cubicBezTo>
                    <a:pt x="2" y="18"/>
                    <a:pt x="3" y="17"/>
                    <a:pt x="3" y="18"/>
                  </a:cubicBezTo>
                  <a:cubicBezTo>
                    <a:pt x="3" y="16"/>
                    <a:pt x="2" y="17"/>
                    <a:pt x="2" y="16"/>
                  </a:cubicBezTo>
                  <a:cubicBezTo>
                    <a:pt x="1" y="15"/>
                    <a:pt x="4" y="13"/>
                    <a:pt x="3" y="11"/>
                  </a:cubicBezTo>
                  <a:cubicBezTo>
                    <a:pt x="3" y="9"/>
                    <a:pt x="2" y="9"/>
                    <a:pt x="0" y="9"/>
                  </a:cubicBezTo>
                  <a:cubicBezTo>
                    <a:pt x="2" y="4"/>
                    <a:pt x="4" y="0"/>
                    <a:pt x="10" y="0"/>
                  </a:cubicBezTo>
                  <a:cubicBezTo>
                    <a:pt x="6" y="4"/>
                    <a:pt x="18" y="0"/>
                    <a:pt x="2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" name="Freeform 97"/>
            <p:cNvSpPr>
              <a:spLocks/>
            </p:cNvSpPr>
            <p:nvPr/>
          </p:nvSpPr>
          <p:spPr bwMode="auto">
            <a:xfrm>
              <a:off x="5678662" y="3482530"/>
              <a:ext cx="173038" cy="50800"/>
            </a:xfrm>
            <a:custGeom>
              <a:avLst/>
              <a:gdLst>
                <a:gd name="T0" fmla="*/ 1 w 54"/>
                <a:gd name="T1" fmla="*/ 5 h 16"/>
                <a:gd name="T2" fmla="*/ 6 w 54"/>
                <a:gd name="T3" fmla="*/ 1 h 16"/>
                <a:gd name="T4" fmla="*/ 9 w 54"/>
                <a:gd name="T5" fmla="*/ 4 h 16"/>
                <a:gd name="T6" fmla="*/ 11 w 54"/>
                <a:gd name="T7" fmla="*/ 5 h 16"/>
                <a:gd name="T8" fmla="*/ 24 w 54"/>
                <a:gd name="T9" fmla="*/ 8 h 16"/>
                <a:gd name="T10" fmla="*/ 36 w 54"/>
                <a:gd name="T11" fmla="*/ 6 h 16"/>
                <a:gd name="T12" fmla="*/ 39 w 54"/>
                <a:gd name="T13" fmla="*/ 9 h 16"/>
                <a:gd name="T14" fmla="*/ 43 w 54"/>
                <a:gd name="T15" fmla="*/ 10 h 16"/>
                <a:gd name="T16" fmla="*/ 49 w 54"/>
                <a:gd name="T17" fmla="*/ 10 h 16"/>
                <a:gd name="T18" fmla="*/ 50 w 54"/>
                <a:gd name="T19" fmla="*/ 14 h 16"/>
                <a:gd name="T20" fmla="*/ 48 w 54"/>
                <a:gd name="T21" fmla="*/ 14 h 16"/>
                <a:gd name="T22" fmla="*/ 23 w 54"/>
                <a:gd name="T23" fmla="*/ 10 h 16"/>
                <a:gd name="T24" fmla="*/ 16 w 54"/>
                <a:gd name="T25" fmla="*/ 10 h 16"/>
                <a:gd name="T26" fmla="*/ 7 w 54"/>
                <a:gd name="T27" fmla="*/ 8 h 16"/>
                <a:gd name="T28" fmla="*/ 1 w 54"/>
                <a:gd name="T2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16">
                  <a:moveTo>
                    <a:pt x="1" y="5"/>
                  </a:moveTo>
                  <a:cubicBezTo>
                    <a:pt x="0" y="1"/>
                    <a:pt x="5" y="3"/>
                    <a:pt x="6" y="1"/>
                  </a:cubicBezTo>
                  <a:cubicBezTo>
                    <a:pt x="9" y="0"/>
                    <a:pt x="8" y="3"/>
                    <a:pt x="9" y="4"/>
                  </a:cubicBezTo>
                  <a:cubicBezTo>
                    <a:pt x="10" y="5"/>
                    <a:pt x="12" y="4"/>
                    <a:pt x="11" y="5"/>
                  </a:cubicBezTo>
                  <a:cubicBezTo>
                    <a:pt x="17" y="3"/>
                    <a:pt x="19" y="4"/>
                    <a:pt x="24" y="8"/>
                  </a:cubicBezTo>
                  <a:cubicBezTo>
                    <a:pt x="28" y="5"/>
                    <a:pt x="30" y="6"/>
                    <a:pt x="36" y="6"/>
                  </a:cubicBezTo>
                  <a:cubicBezTo>
                    <a:pt x="39" y="6"/>
                    <a:pt x="39" y="7"/>
                    <a:pt x="39" y="9"/>
                  </a:cubicBezTo>
                  <a:cubicBezTo>
                    <a:pt x="41" y="9"/>
                    <a:pt x="43" y="9"/>
                    <a:pt x="43" y="10"/>
                  </a:cubicBezTo>
                  <a:cubicBezTo>
                    <a:pt x="46" y="9"/>
                    <a:pt x="49" y="13"/>
                    <a:pt x="49" y="10"/>
                  </a:cubicBezTo>
                  <a:cubicBezTo>
                    <a:pt x="54" y="10"/>
                    <a:pt x="46" y="14"/>
                    <a:pt x="50" y="14"/>
                  </a:cubicBezTo>
                  <a:cubicBezTo>
                    <a:pt x="50" y="16"/>
                    <a:pt x="49" y="14"/>
                    <a:pt x="48" y="14"/>
                  </a:cubicBezTo>
                  <a:cubicBezTo>
                    <a:pt x="38" y="16"/>
                    <a:pt x="30" y="12"/>
                    <a:pt x="23" y="10"/>
                  </a:cubicBezTo>
                  <a:cubicBezTo>
                    <a:pt x="21" y="10"/>
                    <a:pt x="18" y="10"/>
                    <a:pt x="16" y="10"/>
                  </a:cubicBezTo>
                  <a:cubicBezTo>
                    <a:pt x="13" y="10"/>
                    <a:pt x="10" y="8"/>
                    <a:pt x="7" y="8"/>
                  </a:cubicBezTo>
                  <a:cubicBezTo>
                    <a:pt x="5" y="7"/>
                    <a:pt x="2" y="8"/>
                    <a:pt x="1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3" name="Freeform 98"/>
            <p:cNvSpPr>
              <a:spLocks/>
            </p:cNvSpPr>
            <p:nvPr/>
          </p:nvSpPr>
          <p:spPr bwMode="auto">
            <a:xfrm>
              <a:off x="5905674" y="3542855"/>
              <a:ext cx="25400" cy="9525"/>
            </a:xfrm>
            <a:custGeom>
              <a:avLst/>
              <a:gdLst>
                <a:gd name="T0" fmla="*/ 3 w 8"/>
                <a:gd name="T1" fmla="*/ 1 h 3"/>
                <a:gd name="T2" fmla="*/ 8 w 8"/>
                <a:gd name="T3" fmla="*/ 3 h 3"/>
                <a:gd name="T4" fmla="*/ 3 w 8"/>
                <a:gd name="T5" fmla="*/ 3 h 3"/>
                <a:gd name="T6" fmla="*/ 2 w 8"/>
                <a:gd name="T7" fmla="*/ 1 h 3"/>
                <a:gd name="T8" fmla="*/ 3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3" y="1"/>
                  </a:moveTo>
                  <a:cubicBezTo>
                    <a:pt x="5" y="1"/>
                    <a:pt x="8" y="1"/>
                    <a:pt x="8" y="3"/>
                  </a:cubicBezTo>
                  <a:cubicBezTo>
                    <a:pt x="7" y="3"/>
                    <a:pt x="5" y="3"/>
                    <a:pt x="3" y="3"/>
                  </a:cubicBezTo>
                  <a:cubicBezTo>
                    <a:pt x="4" y="1"/>
                    <a:pt x="2" y="2"/>
                    <a:pt x="2" y="1"/>
                  </a:cubicBezTo>
                  <a:cubicBezTo>
                    <a:pt x="0" y="0"/>
                    <a:pt x="3" y="0"/>
                    <a:pt x="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4" name="Freeform 99"/>
            <p:cNvSpPr>
              <a:spLocks/>
            </p:cNvSpPr>
            <p:nvPr/>
          </p:nvSpPr>
          <p:spPr bwMode="auto">
            <a:xfrm>
              <a:off x="6678787" y="4095305"/>
              <a:ext cx="123825" cy="128588"/>
            </a:xfrm>
            <a:custGeom>
              <a:avLst/>
              <a:gdLst>
                <a:gd name="T0" fmla="*/ 1 w 39"/>
                <a:gd name="T1" fmla="*/ 34 h 40"/>
                <a:gd name="T2" fmla="*/ 3 w 39"/>
                <a:gd name="T3" fmla="*/ 29 h 40"/>
                <a:gd name="T4" fmla="*/ 6 w 39"/>
                <a:gd name="T5" fmla="*/ 28 h 40"/>
                <a:gd name="T6" fmla="*/ 6 w 39"/>
                <a:gd name="T7" fmla="*/ 26 h 40"/>
                <a:gd name="T8" fmla="*/ 8 w 39"/>
                <a:gd name="T9" fmla="*/ 26 h 40"/>
                <a:gd name="T10" fmla="*/ 9 w 39"/>
                <a:gd name="T11" fmla="*/ 23 h 40"/>
                <a:gd name="T12" fmla="*/ 15 w 39"/>
                <a:gd name="T13" fmla="*/ 22 h 40"/>
                <a:gd name="T14" fmla="*/ 17 w 39"/>
                <a:gd name="T15" fmla="*/ 19 h 40"/>
                <a:gd name="T16" fmla="*/ 20 w 39"/>
                <a:gd name="T17" fmla="*/ 15 h 40"/>
                <a:gd name="T18" fmla="*/ 22 w 39"/>
                <a:gd name="T19" fmla="*/ 13 h 40"/>
                <a:gd name="T20" fmla="*/ 26 w 39"/>
                <a:gd name="T21" fmla="*/ 14 h 40"/>
                <a:gd name="T22" fmla="*/ 25 w 39"/>
                <a:gd name="T23" fmla="*/ 9 h 40"/>
                <a:gd name="T24" fmla="*/ 30 w 39"/>
                <a:gd name="T25" fmla="*/ 3 h 40"/>
                <a:gd name="T26" fmla="*/ 33 w 39"/>
                <a:gd name="T27" fmla="*/ 0 h 40"/>
                <a:gd name="T28" fmla="*/ 37 w 39"/>
                <a:gd name="T29" fmla="*/ 3 h 40"/>
                <a:gd name="T30" fmla="*/ 39 w 39"/>
                <a:gd name="T31" fmla="*/ 9 h 40"/>
                <a:gd name="T32" fmla="*/ 37 w 39"/>
                <a:gd name="T33" fmla="*/ 13 h 40"/>
                <a:gd name="T34" fmla="*/ 35 w 39"/>
                <a:gd name="T35" fmla="*/ 13 h 40"/>
                <a:gd name="T36" fmla="*/ 33 w 39"/>
                <a:gd name="T37" fmla="*/ 19 h 40"/>
                <a:gd name="T38" fmla="*/ 28 w 39"/>
                <a:gd name="T39" fmla="*/ 21 h 40"/>
                <a:gd name="T40" fmla="*/ 25 w 39"/>
                <a:gd name="T41" fmla="*/ 29 h 40"/>
                <a:gd name="T42" fmla="*/ 22 w 39"/>
                <a:gd name="T43" fmla="*/ 34 h 40"/>
                <a:gd name="T44" fmla="*/ 20 w 39"/>
                <a:gd name="T45" fmla="*/ 37 h 40"/>
                <a:gd name="T46" fmla="*/ 9 w 39"/>
                <a:gd name="T47" fmla="*/ 33 h 40"/>
                <a:gd name="T48" fmla="*/ 4 w 39"/>
                <a:gd name="T49" fmla="*/ 34 h 40"/>
                <a:gd name="T50" fmla="*/ 3 w 39"/>
                <a:gd name="T51" fmla="*/ 32 h 40"/>
                <a:gd name="T52" fmla="*/ 1 w 39"/>
                <a:gd name="T53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" h="40">
                  <a:moveTo>
                    <a:pt x="1" y="34"/>
                  </a:moveTo>
                  <a:cubicBezTo>
                    <a:pt x="0" y="33"/>
                    <a:pt x="2" y="31"/>
                    <a:pt x="3" y="29"/>
                  </a:cubicBezTo>
                  <a:cubicBezTo>
                    <a:pt x="4" y="29"/>
                    <a:pt x="6" y="28"/>
                    <a:pt x="6" y="28"/>
                  </a:cubicBezTo>
                  <a:cubicBezTo>
                    <a:pt x="6" y="28"/>
                    <a:pt x="5" y="26"/>
                    <a:pt x="6" y="26"/>
                  </a:cubicBezTo>
                  <a:cubicBezTo>
                    <a:pt x="6" y="25"/>
                    <a:pt x="8" y="26"/>
                    <a:pt x="8" y="26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1" y="22"/>
                    <a:pt x="14" y="23"/>
                    <a:pt x="15" y="22"/>
                  </a:cubicBezTo>
                  <a:cubicBezTo>
                    <a:pt x="15" y="20"/>
                    <a:pt x="14" y="20"/>
                    <a:pt x="17" y="19"/>
                  </a:cubicBezTo>
                  <a:cubicBezTo>
                    <a:pt x="20" y="19"/>
                    <a:pt x="18" y="17"/>
                    <a:pt x="20" y="15"/>
                  </a:cubicBezTo>
                  <a:cubicBezTo>
                    <a:pt x="20" y="15"/>
                    <a:pt x="24" y="19"/>
                    <a:pt x="22" y="13"/>
                  </a:cubicBezTo>
                  <a:cubicBezTo>
                    <a:pt x="24" y="13"/>
                    <a:pt x="24" y="14"/>
                    <a:pt x="26" y="14"/>
                  </a:cubicBezTo>
                  <a:cubicBezTo>
                    <a:pt x="26" y="12"/>
                    <a:pt x="24" y="12"/>
                    <a:pt x="25" y="9"/>
                  </a:cubicBezTo>
                  <a:cubicBezTo>
                    <a:pt x="29" y="10"/>
                    <a:pt x="28" y="5"/>
                    <a:pt x="30" y="3"/>
                  </a:cubicBezTo>
                  <a:cubicBezTo>
                    <a:pt x="31" y="2"/>
                    <a:pt x="34" y="3"/>
                    <a:pt x="33" y="0"/>
                  </a:cubicBezTo>
                  <a:cubicBezTo>
                    <a:pt x="35" y="1"/>
                    <a:pt x="35" y="3"/>
                    <a:pt x="37" y="3"/>
                  </a:cubicBezTo>
                  <a:cubicBezTo>
                    <a:pt x="36" y="6"/>
                    <a:pt x="39" y="6"/>
                    <a:pt x="39" y="9"/>
                  </a:cubicBezTo>
                  <a:cubicBezTo>
                    <a:pt x="37" y="9"/>
                    <a:pt x="38" y="12"/>
                    <a:pt x="37" y="13"/>
                  </a:cubicBezTo>
                  <a:cubicBezTo>
                    <a:pt x="37" y="13"/>
                    <a:pt x="35" y="13"/>
                    <a:pt x="35" y="13"/>
                  </a:cubicBezTo>
                  <a:cubicBezTo>
                    <a:pt x="34" y="14"/>
                    <a:pt x="34" y="17"/>
                    <a:pt x="33" y="19"/>
                  </a:cubicBezTo>
                  <a:cubicBezTo>
                    <a:pt x="31" y="21"/>
                    <a:pt x="31" y="18"/>
                    <a:pt x="28" y="21"/>
                  </a:cubicBezTo>
                  <a:cubicBezTo>
                    <a:pt x="25" y="22"/>
                    <a:pt x="26" y="26"/>
                    <a:pt x="25" y="29"/>
                  </a:cubicBezTo>
                  <a:cubicBezTo>
                    <a:pt x="24" y="30"/>
                    <a:pt x="21" y="30"/>
                    <a:pt x="22" y="34"/>
                  </a:cubicBezTo>
                  <a:cubicBezTo>
                    <a:pt x="20" y="34"/>
                    <a:pt x="20" y="35"/>
                    <a:pt x="20" y="37"/>
                  </a:cubicBezTo>
                  <a:cubicBezTo>
                    <a:pt x="16" y="34"/>
                    <a:pt x="10" y="40"/>
                    <a:pt x="9" y="33"/>
                  </a:cubicBezTo>
                  <a:cubicBezTo>
                    <a:pt x="9" y="33"/>
                    <a:pt x="6" y="35"/>
                    <a:pt x="4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0" y="32"/>
                    <a:pt x="6" y="36"/>
                    <a:pt x="1" y="3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5" name="Freeform 100"/>
            <p:cNvSpPr>
              <a:spLocks/>
            </p:cNvSpPr>
            <p:nvPr/>
          </p:nvSpPr>
          <p:spPr bwMode="auto">
            <a:xfrm>
              <a:off x="2352849" y="1609280"/>
              <a:ext cx="179388" cy="131763"/>
            </a:xfrm>
            <a:custGeom>
              <a:avLst/>
              <a:gdLst>
                <a:gd name="T0" fmla="*/ 15 w 56"/>
                <a:gd name="T1" fmla="*/ 0 h 41"/>
                <a:gd name="T2" fmla="*/ 22 w 56"/>
                <a:gd name="T3" fmla="*/ 5 h 41"/>
                <a:gd name="T4" fmla="*/ 25 w 56"/>
                <a:gd name="T5" fmla="*/ 7 h 41"/>
                <a:gd name="T6" fmla="*/ 28 w 56"/>
                <a:gd name="T7" fmla="*/ 7 h 41"/>
                <a:gd name="T8" fmla="*/ 29 w 56"/>
                <a:gd name="T9" fmla="*/ 8 h 41"/>
                <a:gd name="T10" fmla="*/ 33 w 56"/>
                <a:gd name="T11" fmla="*/ 10 h 41"/>
                <a:gd name="T12" fmla="*/ 37 w 56"/>
                <a:gd name="T13" fmla="*/ 10 h 41"/>
                <a:gd name="T14" fmla="*/ 44 w 56"/>
                <a:gd name="T15" fmla="*/ 13 h 41"/>
                <a:gd name="T16" fmla="*/ 44 w 56"/>
                <a:gd name="T17" fmla="*/ 17 h 41"/>
                <a:gd name="T18" fmla="*/ 48 w 56"/>
                <a:gd name="T19" fmla="*/ 17 h 41"/>
                <a:gd name="T20" fmla="*/ 48 w 56"/>
                <a:gd name="T21" fmla="*/ 19 h 41"/>
                <a:gd name="T22" fmla="*/ 56 w 56"/>
                <a:gd name="T23" fmla="*/ 24 h 41"/>
                <a:gd name="T24" fmla="*/ 54 w 56"/>
                <a:gd name="T25" fmla="*/ 28 h 41"/>
                <a:gd name="T26" fmla="*/ 52 w 56"/>
                <a:gd name="T27" fmla="*/ 27 h 41"/>
                <a:gd name="T28" fmla="*/ 45 w 56"/>
                <a:gd name="T29" fmla="*/ 30 h 41"/>
                <a:gd name="T30" fmla="*/ 44 w 56"/>
                <a:gd name="T31" fmla="*/ 33 h 41"/>
                <a:gd name="T32" fmla="*/ 42 w 56"/>
                <a:gd name="T33" fmla="*/ 36 h 41"/>
                <a:gd name="T34" fmla="*/ 34 w 56"/>
                <a:gd name="T35" fmla="*/ 36 h 41"/>
                <a:gd name="T36" fmla="*/ 34 w 56"/>
                <a:gd name="T37" fmla="*/ 37 h 41"/>
                <a:gd name="T38" fmla="*/ 29 w 56"/>
                <a:gd name="T39" fmla="*/ 38 h 41"/>
                <a:gd name="T40" fmla="*/ 28 w 56"/>
                <a:gd name="T41" fmla="*/ 36 h 41"/>
                <a:gd name="T42" fmla="*/ 20 w 56"/>
                <a:gd name="T43" fmla="*/ 36 h 41"/>
                <a:gd name="T44" fmla="*/ 18 w 56"/>
                <a:gd name="T45" fmla="*/ 33 h 41"/>
                <a:gd name="T46" fmla="*/ 22 w 56"/>
                <a:gd name="T47" fmla="*/ 30 h 41"/>
                <a:gd name="T48" fmla="*/ 15 w 56"/>
                <a:gd name="T49" fmla="*/ 29 h 41"/>
                <a:gd name="T50" fmla="*/ 19 w 56"/>
                <a:gd name="T51" fmla="*/ 27 h 41"/>
                <a:gd name="T52" fmla="*/ 22 w 56"/>
                <a:gd name="T53" fmla="*/ 24 h 41"/>
                <a:gd name="T54" fmla="*/ 25 w 56"/>
                <a:gd name="T55" fmla="*/ 25 h 41"/>
                <a:gd name="T56" fmla="*/ 24 w 56"/>
                <a:gd name="T57" fmla="*/ 22 h 41"/>
                <a:gd name="T58" fmla="*/ 13 w 56"/>
                <a:gd name="T59" fmla="*/ 24 h 41"/>
                <a:gd name="T60" fmla="*/ 9 w 56"/>
                <a:gd name="T61" fmla="*/ 23 h 41"/>
                <a:gd name="T62" fmla="*/ 6 w 56"/>
                <a:gd name="T63" fmla="*/ 20 h 41"/>
                <a:gd name="T64" fmla="*/ 1 w 56"/>
                <a:gd name="T65" fmla="*/ 18 h 41"/>
                <a:gd name="T66" fmla="*/ 0 w 56"/>
                <a:gd name="T67" fmla="*/ 14 h 41"/>
                <a:gd name="T68" fmla="*/ 4 w 56"/>
                <a:gd name="T69" fmla="*/ 12 h 41"/>
                <a:gd name="T70" fmla="*/ 6 w 56"/>
                <a:gd name="T71" fmla="*/ 9 h 41"/>
                <a:gd name="T72" fmla="*/ 8 w 56"/>
                <a:gd name="T73" fmla="*/ 5 h 41"/>
                <a:gd name="T74" fmla="*/ 10 w 56"/>
                <a:gd name="T75" fmla="*/ 5 h 41"/>
                <a:gd name="T76" fmla="*/ 13 w 56"/>
                <a:gd name="T77" fmla="*/ 3 h 41"/>
                <a:gd name="T78" fmla="*/ 15 w 56"/>
                <a:gd name="T7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41">
                  <a:moveTo>
                    <a:pt x="15" y="0"/>
                  </a:moveTo>
                  <a:cubicBezTo>
                    <a:pt x="17" y="2"/>
                    <a:pt x="21" y="3"/>
                    <a:pt x="22" y="5"/>
                  </a:cubicBezTo>
                  <a:cubicBezTo>
                    <a:pt x="24" y="4"/>
                    <a:pt x="25" y="6"/>
                    <a:pt x="25" y="7"/>
                  </a:cubicBezTo>
                  <a:cubicBezTo>
                    <a:pt x="26" y="7"/>
                    <a:pt x="28" y="6"/>
                    <a:pt x="28" y="7"/>
                  </a:cubicBezTo>
                  <a:cubicBezTo>
                    <a:pt x="28" y="7"/>
                    <a:pt x="28" y="9"/>
                    <a:pt x="29" y="8"/>
                  </a:cubicBezTo>
                  <a:cubicBezTo>
                    <a:pt x="31" y="6"/>
                    <a:pt x="31" y="9"/>
                    <a:pt x="33" y="10"/>
                  </a:cubicBezTo>
                  <a:cubicBezTo>
                    <a:pt x="34" y="11"/>
                    <a:pt x="36" y="10"/>
                    <a:pt x="37" y="10"/>
                  </a:cubicBezTo>
                  <a:cubicBezTo>
                    <a:pt x="37" y="11"/>
                    <a:pt x="39" y="15"/>
                    <a:pt x="44" y="13"/>
                  </a:cubicBezTo>
                  <a:cubicBezTo>
                    <a:pt x="44" y="14"/>
                    <a:pt x="44" y="15"/>
                    <a:pt x="44" y="17"/>
                  </a:cubicBezTo>
                  <a:cubicBezTo>
                    <a:pt x="45" y="17"/>
                    <a:pt x="47" y="16"/>
                    <a:pt x="48" y="17"/>
                  </a:cubicBezTo>
                  <a:cubicBezTo>
                    <a:pt x="48" y="17"/>
                    <a:pt x="48" y="19"/>
                    <a:pt x="48" y="19"/>
                  </a:cubicBezTo>
                  <a:cubicBezTo>
                    <a:pt x="50" y="21"/>
                    <a:pt x="53" y="22"/>
                    <a:pt x="56" y="24"/>
                  </a:cubicBezTo>
                  <a:cubicBezTo>
                    <a:pt x="56" y="25"/>
                    <a:pt x="55" y="28"/>
                    <a:pt x="54" y="28"/>
                  </a:cubicBezTo>
                  <a:cubicBezTo>
                    <a:pt x="53" y="28"/>
                    <a:pt x="52" y="27"/>
                    <a:pt x="52" y="27"/>
                  </a:cubicBezTo>
                  <a:cubicBezTo>
                    <a:pt x="49" y="28"/>
                    <a:pt x="48" y="30"/>
                    <a:pt x="45" y="30"/>
                  </a:cubicBezTo>
                  <a:cubicBezTo>
                    <a:pt x="44" y="31"/>
                    <a:pt x="44" y="32"/>
                    <a:pt x="44" y="33"/>
                  </a:cubicBezTo>
                  <a:cubicBezTo>
                    <a:pt x="42" y="33"/>
                    <a:pt x="42" y="34"/>
                    <a:pt x="42" y="36"/>
                  </a:cubicBezTo>
                  <a:cubicBezTo>
                    <a:pt x="38" y="36"/>
                    <a:pt x="37" y="33"/>
                    <a:pt x="34" y="36"/>
                  </a:cubicBezTo>
                  <a:cubicBezTo>
                    <a:pt x="33" y="36"/>
                    <a:pt x="33" y="37"/>
                    <a:pt x="34" y="37"/>
                  </a:cubicBezTo>
                  <a:cubicBezTo>
                    <a:pt x="34" y="41"/>
                    <a:pt x="29" y="34"/>
                    <a:pt x="29" y="38"/>
                  </a:cubicBezTo>
                  <a:cubicBezTo>
                    <a:pt x="28" y="38"/>
                    <a:pt x="28" y="36"/>
                    <a:pt x="28" y="36"/>
                  </a:cubicBezTo>
                  <a:cubicBezTo>
                    <a:pt x="25" y="38"/>
                    <a:pt x="24" y="35"/>
                    <a:pt x="20" y="36"/>
                  </a:cubicBezTo>
                  <a:cubicBezTo>
                    <a:pt x="21" y="33"/>
                    <a:pt x="19" y="33"/>
                    <a:pt x="18" y="33"/>
                  </a:cubicBezTo>
                  <a:cubicBezTo>
                    <a:pt x="18" y="31"/>
                    <a:pt x="22" y="33"/>
                    <a:pt x="22" y="30"/>
                  </a:cubicBezTo>
                  <a:cubicBezTo>
                    <a:pt x="22" y="28"/>
                    <a:pt x="17" y="30"/>
                    <a:pt x="15" y="29"/>
                  </a:cubicBezTo>
                  <a:cubicBezTo>
                    <a:pt x="14" y="26"/>
                    <a:pt x="17" y="28"/>
                    <a:pt x="19" y="27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4"/>
                    <a:pt x="24" y="26"/>
                    <a:pt x="25" y="25"/>
                  </a:cubicBezTo>
                  <a:cubicBezTo>
                    <a:pt x="26" y="23"/>
                    <a:pt x="24" y="23"/>
                    <a:pt x="24" y="22"/>
                  </a:cubicBezTo>
                  <a:cubicBezTo>
                    <a:pt x="23" y="23"/>
                    <a:pt x="15" y="22"/>
                    <a:pt x="13" y="24"/>
                  </a:cubicBezTo>
                  <a:cubicBezTo>
                    <a:pt x="11" y="26"/>
                    <a:pt x="13" y="24"/>
                    <a:pt x="9" y="23"/>
                  </a:cubicBezTo>
                  <a:cubicBezTo>
                    <a:pt x="5" y="22"/>
                    <a:pt x="2" y="24"/>
                    <a:pt x="6" y="20"/>
                  </a:cubicBezTo>
                  <a:cubicBezTo>
                    <a:pt x="6" y="18"/>
                    <a:pt x="2" y="20"/>
                    <a:pt x="1" y="18"/>
                  </a:cubicBezTo>
                  <a:cubicBezTo>
                    <a:pt x="3" y="15"/>
                    <a:pt x="6" y="12"/>
                    <a:pt x="0" y="14"/>
                  </a:cubicBezTo>
                  <a:cubicBezTo>
                    <a:pt x="1" y="13"/>
                    <a:pt x="2" y="12"/>
                    <a:pt x="4" y="12"/>
                  </a:cubicBezTo>
                  <a:cubicBezTo>
                    <a:pt x="5" y="11"/>
                    <a:pt x="5" y="9"/>
                    <a:pt x="6" y="9"/>
                  </a:cubicBezTo>
                  <a:cubicBezTo>
                    <a:pt x="8" y="9"/>
                    <a:pt x="7" y="6"/>
                    <a:pt x="8" y="5"/>
                  </a:cubicBezTo>
                  <a:cubicBezTo>
                    <a:pt x="8" y="5"/>
                    <a:pt x="10" y="5"/>
                    <a:pt x="10" y="5"/>
                  </a:cubicBezTo>
                  <a:cubicBezTo>
                    <a:pt x="12" y="5"/>
                    <a:pt x="11" y="3"/>
                    <a:pt x="13" y="3"/>
                  </a:cubicBezTo>
                  <a:cubicBezTo>
                    <a:pt x="13" y="1"/>
                    <a:pt x="15" y="2"/>
                    <a:pt x="15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6" name="Freeform 101"/>
            <p:cNvSpPr>
              <a:spLocks/>
            </p:cNvSpPr>
            <p:nvPr/>
          </p:nvSpPr>
          <p:spPr bwMode="auto">
            <a:xfrm>
              <a:off x="4118149" y="1656905"/>
              <a:ext cx="234950" cy="119063"/>
            </a:xfrm>
            <a:custGeom>
              <a:avLst/>
              <a:gdLst>
                <a:gd name="T0" fmla="*/ 25 w 73"/>
                <a:gd name="T1" fmla="*/ 26 h 37"/>
                <a:gd name="T2" fmla="*/ 23 w 73"/>
                <a:gd name="T3" fmla="*/ 27 h 37"/>
                <a:gd name="T4" fmla="*/ 17 w 73"/>
                <a:gd name="T5" fmla="*/ 26 h 37"/>
                <a:gd name="T6" fmla="*/ 20 w 73"/>
                <a:gd name="T7" fmla="*/ 23 h 37"/>
                <a:gd name="T8" fmla="*/ 28 w 73"/>
                <a:gd name="T9" fmla="*/ 18 h 37"/>
                <a:gd name="T10" fmla="*/ 25 w 73"/>
                <a:gd name="T11" fmla="*/ 14 h 37"/>
                <a:gd name="T12" fmla="*/ 19 w 73"/>
                <a:gd name="T13" fmla="*/ 14 h 37"/>
                <a:gd name="T14" fmla="*/ 13 w 73"/>
                <a:gd name="T15" fmla="*/ 19 h 37"/>
                <a:gd name="T16" fmla="*/ 4 w 73"/>
                <a:gd name="T17" fmla="*/ 18 h 37"/>
                <a:gd name="T18" fmla="*/ 5 w 73"/>
                <a:gd name="T19" fmla="*/ 9 h 37"/>
                <a:gd name="T20" fmla="*/ 3 w 73"/>
                <a:gd name="T21" fmla="*/ 10 h 37"/>
                <a:gd name="T22" fmla="*/ 1 w 73"/>
                <a:gd name="T23" fmla="*/ 4 h 37"/>
                <a:gd name="T24" fmla="*/ 4 w 73"/>
                <a:gd name="T25" fmla="*/ 5 h 37"/>
                <a:gd name="T26" fmla="*/ 12 w 73"/>
                <a:gd name="T27" fmla="*/ 3 h 37"/>
                <a:gd name="T28" fmla="*/ 13 w 73"/>
                <a:gd name="T29" fmla="*/ 7 h 37"/>
                <a:gd name="T30" fmla="*/ 23 w 73"/>
                <a:gd name="T31" fmla="*/ 8 h 37"/>
                <a:gd name="T32" fmla="*/ 27 w 73"/>
                <a:gd name="T33" fmla="*/ 3 h 37"/>
                <a:gd name="T34" fmla="*/ 39 w 73"/>
                <a:gd name="T35" fmla="*/ 4 h 37"/>
                <a:gd name="T36" fmla="*/ 41 w 73"/>
                <a:gd name="T37" fmla="*/ 4 h 37"/>
                <a:gd name="T38" fmla="*/ 46 w 73"/>
                <a:gd name="T39" fmla="*/ 8 h 37"/>
                <a:gd name="T40" fmla="*/ 44 w 73"/>
                <a:gd name="T41" fmla="*/ 10 h 37"/>
                <a:gd name="T42" fmla="*/ 51 w 73"/>
                <a:gd name="T43" fmla="*/ 9 h 37"/>
                <a:gd name="T44" fmla="*/ 58 w 73"/>
                <a:gd name="T45" fmla="*/ 12 h 37"/>
                <a:gd name="T46" fmla="*/ 59 w 73"/>
                <a:gd name="T47" fmla="*/ 14 h 37"/>
                <a:gd name="T48" fmla="*/ 61 w 73"/>
                <a:gd name="T49" fmla="*/ 15 h 37"/>
                <a:gd name="T50" fmla="*/ 62 w 73"/>
                <a:gd name="T51" fmla="*/ 18 h 37"/>
                <a:gd name="T52" fmla="*/ 64 w 73"/>
                <a:gd name="T53" fmla="*/ 18 h 37"/>
                <a:gd name="T54" fmla="*/ 64 w 73"/>
                <a:gd name="T55" fmla="*/ 21 h 37"/>
                <a:gd name="T56" fmla="*/ 67 w 73"/>
                <a:gd name="T57" fmla="*/ 21 h 37"/>
                <a:gd name="T58" fmla="*/ 68 w 73"/>
                <a:gd name="T59" fmla="*/ 24 h 37"/>
                <a:gd name="T60" fmla="*/ 72 w 73"/>
                <a:gd name="T61" fmla="*/ 24 h 37"/>
                <a:gd name="T62" fmla="*/ 68 w 73"/>
                <a:gd name="T63" fmla="*/ 27 h 37"/>
                <a:gd name="T64" fmla="*/ 68 w 73"/>
                <a:gd name="T65" fmla="*/ 28 h 37"/>
                <a:gd name="T66" fmla="*/ 56 w 73"/>
                <a:gd name="T67" fmla="*/ 28 h 37"/>
                <a:gd name="T68" fmla="*/ 56 w 73"/>
                <a:gd name="T69" fmla="*/ 21 h 37"/>
                <a:gd name="T70" fmla="*/ 43 w 73"/>
                <a:gd name="T71" fmla="*/ 19 h 37"/>
                <a:gd name="T72" fmla="*/ 42 w 73"/>
                <a:gd name="T73" fmla="*/ 23 h 37"/>
                <a:gd name="T74" fmla="*/ 39 w 73"/>
                <a:gd name="T75" fmla="*/ 23 h 37"/>
                <a:gd name="T76" fmla="*/ 37 w 73"/>
                <a:gd name="T77" fmla="*/ 26 h 37"/>
                <a:gd name="T78" fmla="*/ 38 w 73"/>
                <a:gd name="T79" fmla="*/ 27 h 37"/>
                <a:gd name="T80" fmla="*/ 34 w 73"/>
                <a:gd name="T81" fmla="*/ 28 h 37"/>
                <a:gd name="T82" fmla="*/ 34 w 73"/>
                <a:gd name="T83" fmla="*/ 36 h 37"/>
                <a:gd name="T84" fmla="*/ 18 w 73"/>
                <a:gd name="T85" fmla="*/ 31 h 37"/>
                <a:gd name="T86" fmla="*/ 22 w 73"/>
                <a:gd name="T87" fmla="*/ 28 h 37"/>
                <a:gd name="T88" fmla="*/ 27 w 73"/>
                <a:gd name="T89" fmla="*/ 28 h 37"/>
                <a:gd name="T90" fmla="*/ 25 w 73"/>
                <a:gd name="T91" fmla="*/ 2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3" h="37">
                  <a:moveTo>
                    <a:pt x="25" y="26"/>
                  </a:moveTo>
                  <a:cubicBezTo>
                    <a:pt x="25" y="23"/>
                    <a:pt x="23" y="27"/>
                    <a:pt x="23" y="27"/>
                  </a:cubicBezTo>
                  <a:cubicBezTo>
                    <a:pt x="21" y="27"/>
                    <a:pt x="20" y="24"/>
                    <a:pt x="17" y="26"/>
                  </a:cubicBezTo>
                  <a:cubicBezTo>
                    <a:pt x="17" y="23"/>
                    <a:pt x="19" y="24"/>
                    <a:pt x="20" y="23"/>
                  </a:cubicBezTo>
                  <a:cubicBezTo>
                    <a:pt x="23" y="22"/>
                    <a:pt x="24" y="18"/>
                    <a:pt x="28" y="18"/>
                  </a:cubicBezTo>
                  <a:cubicBezTo>
                    <a:pt x="27" y="17"/>
                    <a:pt x="25" y="17"/>
                    <a:pt x="25" y="14"/>
                  </a:cubicBezTo>
                  <a:cubicBezTo>
                    <a:pt x="23" y="13"/>
                    <a:pt x="20" y="18"/>
                    <a:pt x="19" y="14"/>
                  </a:cubicBezTo>
                  <a:cubicBezTo>
                    <a:pt x="17" y="16"/>
                    <a:pt x="15" y="18"/>
                    <a:pt x="13" y="19"/>
                  </a:cubicBezTo>
                  <a:cubicBezTo>
                    <a:pt x="9" y="20"/>
                    <a:pt x="8" y="17"/>
                    <a:pt x="4" y="18"/>
                  </a:cubicBezTo>
                  <a:cubicBezTo>
                    <a:pt x="7" y="16"/>
                    <a:pt x="7" y="13"/>
                    <a:pt x="5" y="9"/>
                  </a:cubicBezTo>
                  <a:cubicBezTo>
                    <a:pt x="4" y="9"/>
                    <a:pt x="3" y="9"/>
                    <a:pt x="3" y="10"/>
                  </a:cubicBezTo>
                  <a:cubicBezTo>
                    <a:pt x="0" y="11"/>
                    <a:pt x="2" y="6"/>
                    <a:pt x="1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5" y="3"/>
                    <a:pt x="11" y="6"/>
                    <a:pt x="12" y="3"/>
                  </a:cubicBezTo>
                  <a:cubicBezTo>
                    <a:pt x="13" y="3"/>
                    <a:pt x="13" y="5"/>
                    <a:pt x="13" y="7"/>
                  </a:cubicBezTo>
                  <a:cubicBezTo>
                    <a:pt x="17" y="7"/>
                    <a:pt x="22" y="0"/>
                    <a:pt x="23" y="8"/>
                  </a:cubicBezTo>
                  <a:cubicBezTo>
                    <a:pt x="26" y="8"/>
                    <a:pt x="27" y="6"/>
                    <a:pt x="27" y="3"/>
                  </a:cubicBezTo>
                  <a:cubicBezTo>
                    <a:pt x="30" y="4"/>
                    <a:pt x="34" y="4"/>
                    <a:pt x="39" y="4"/>
                  </a:cubicBezTo>
                  <a:cubicBezTo>
                    <a:pt x="40" y="4"/>
                    <a:pt x="40" y="6"/>
                    <a:pt x="41" y="4"/>
                  </a:cubicBezTo>
                  <a:cubicBezTo>
                    <a:pt x="43" y="5"/>
                    <a:pt x="41" y="10"/>
                    <a:pt x="46" y="8"/>
                  </a:cubicBezTo>
                  <a:cubicBezTo>
                    <a:pt x="45" y="9"/>
                    <a:pt x="44" y="9"/>
                    <a:pt x="44" y="10"/>
                  </a:cubicBezTo>
                  <a:cubicBezTo>
                    <a:pt x="46" y="10"/>
                    <a:pt x="51" y="12"/>
                    <a:pt x="51" y="9"/>
                  </a:cubicBezTo>
                  <a:cubicBezTo>
                    <a:pt x="52" y="11"/>
                    <a:pt x="53" y="13"/>
                    <a:pt x="58" y="12"/>
                  </a:cubicBezTo>
                  <a:cubicBezTo>
                    <a:pt x="56" y="14"/>
                    <a:pt x="58" y="13"/>
                    <a:pt x="59" y="14"/>
                  </a:cubicBezTo>
                  <a:cubicBezTo>
                    <a:pt x="60" y="15"/>
                    <a:pt x="59" y="15"/>
                    <a:pt x="61" y="15"/>
                  </a:cubicBezTo>
                  <a:cubicBezTo>
                    <a:pt x="62" y="16"/>
                    <a:pt x="61" y="17"/>
                    <a:pt x="62" y="18"/>
                  </a:cubicBezTo>
                  <a:cubicBezTo>
                    <a:pt x="62" y="18"/>
                    <a:pt x="64" y="18"/>
                    <a:pt x="64" y="18"/>
                  </a:cubicBezTo>
                  <a:cubicBezTo>
                    <a:pt x="65" y="18"/>
                    <a:pt x="64" y="20"/>
                    <a:pt x="64" y="21"/>
                  </a:cubicBezTo>
                  <a:cubicBezTo>
                    <a:pt x="65" y="21"/>
                    <a:pt x="67" y="20"/>
                    <a:pt x="67" y="21"/>
                  </a:cubicBezTo>
                  <a:cubicBezTo>
                    <a:pt x="68" y="22"/>
                    <a:pt x="67" y="23"/>
                    <a:pt x="68" y="24"/>
                  </a:cubicBezTo>
                  <a:cubicBezTo>
                    <a:pt x="70" y="25"/>
                    <a:pt x="72" y="22"/>
                    <a:pt x="72" y="24"/>
                  </a:cubicBezTo>
                  <a:cubicBezTo>
                    <a:pt x="73" y="28"/>
                    <a:pt x="69" y="26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5" y="29"/>
                    <a:pt x="60" y="27"/>
                    <a:pt x="56" y="28"/>
                  </a:cubicBezTo>
                  <a:cubicBezTo>
                    <a:pt x="54" y="24"/>
                    <a:pt x="56" y="25"/>
                    <a:pt x="56" y="21"/>
                  </a:cubicBezTo>
                  <a:cubicBezTo>
                    <a:pt x="54" y="17"/>
                    <a:pt x="46" y="17"/>
                    <a:pt x="43" y="19"/>
                  </a:cubicBezTo>
                  <a:cubicBezTo>
                    <a:pt x="41" y="19"/>
                    <a:pt x="43" y="22"/>
                    <a:pt x="42" y="23"/>
                  </a:cubicBezTo>
                  <a:cubicBezTo>
                    <a:pt x="42" y="23"/>
                    <a:pt x="40" y="23"/>
                    <a:pt x="39" y="23"/>
                  </a:cubicBezTo>
                  <a:cubicBezTo>
                    <a:pt x="38" y="24"/>
                    <a:pt x="39" y="26"/>
                    <a:pt x="37" y="26"/>
                  </a:cubicBezTo>
                  <a:cubicBezTo>
                    <a:pt x="36" y="27"/>
                    <a:pt x="37" y="27"/>
                    <a:pt x="38" y="27"/>
                  </a:cubicBezTo>
                  <a:cubicBezTo>
                    <a:pt x="38" y="28"/>
                    <a:pt x="36" y="28"/>
                    <a:pt x="34" y="28"/>
                  </a:cubicBezTo>
                  <a:cubicBezTo>
                    <a:pt x="33" y="32"/>
                    <a:pt x="34" y="31"/>
                    <a:pt x="34" y="36"/>
                  </a:cubicBezTo>
                  <a:cubicBezTo>
                    <a:pt x="30" y="37"/>
                    <a:pt x="19" y="37"/>
                    <a:pt x="18" y="31"/>
                  </a:cubicBezTo>
                  <a:cubicBezTo>
                    <a:pt x="20" y="31"/>
                    <a:pt x="21" y="30"/>
                    <a:pt x="22" y="28"/>
                  </a:cubicBezTo>
                  <a:cubicBezTo>
                    <a:pt x="25" y="28"/>
                    <a:pt x="24" y="30"/>
                    <a:pt x="27" y="28"/>
                  </a:cubicBezTo>
                  <a:cubicBezTo>
                    <a:pt x="26" y="27"/>
                    <a:pt x="23" y="26"/>
                    <a:pt x="25" y="2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7" name="Freeform 102"/>
            <p:cNvSpPr>
              <a:spLocks/>
            </p:cNvSpPr>
            <p:nvPr/>
          </p:nvSpPr>
          <p:spPr bwMode="auto">
            <a:xfrm>
              <a:off x="1921049" y="1750567"/>
              <a:ext cx="112713" cy="57150"/>
            </a:xfrm>
            <a:custGeom>
              <a:avLst/>
              <a:gdLst>
                <a:gd name="T0" fmla="*/ 34 w 35"/>
                <a:gd name="T1" fmla="*/ 3 h 18"/>
                <a:gd name="T2" fmla="*/ 34 w 35"/>
                <a:gd name="T3" fmla="*/ 7 h 18"/>
                <a:gd name="T4" fmla="*/ 32 w 35"/>
                <a:gd name="T5" fmla="*/ 7 h 18"/>
                <a:gd name="T6" fmla="*/ 32 w 35"/>
                <a:gd name="T7" fmla="*/ 10 h 18"/>
                <a:gd name="T8" fmla="*/ 28 w 35"/>
                <a:gd name="T9" fmla="*/ 13 h 18"/>
                <a:gd name="T10" fmla="*/ 24 w 35"/>
                <a:gd name="T11" fmla="*/ 9 h 18"/>
                <a:gd name="T12" fmla="*/ 20 w 35"/>
                <a:gd name="T13" fmla="*/ 12 h 18"/>
                <a:gd name="T14" fmla="*/ 15 w 35"/>
                <a:gd name="T15" fmla="*/ 17 h 18"/>
                <a:gd name="T16" fmla="*/ 1 w 35"/>
                <a:gd name="T17" fmla="*/ 17 h 18"/>
                <a:gd name="T18" fmla="*/ 0 w 35"/>
                <a:gd name="T19" fmla="*/ 12 h 18"/>
                <a:gd name="T20" fmla="*/ 5 w 35"/>
                <a:gd name="T21" fmla="*/ 13 h 18"/>
                <a:gd name="T22" fmla="*/ 10 w 35"/>
                <a:gd name="T23" fmla="*/ 9 h 18"/>
                <a:gd name="T24" fmla="*/ 13 w 35"/>
                <a:gd name="T25" fmla="*/ 7 h 18"/>
                <a:gd name="T26" fmla="*/ 17 w 35"/>
                <a:gd name="T27" fmla="*/ 5 h 18"/>
                <a:gd name="T28" fmla="*/ 18 w 35"/>
                <a:gd name="T29" fmla="*/ 5 h 18"/>
                <a:gd name="T30" fmla="*/ 20 w 35"/>
                <a:gd name="T31" fmla="*/ 3 h 18"/>
                <a:gd name="T32" fmla="*/ 25 w 35"/>
                <a:gd name="T33" fmla="*/ 3 h 18"/>
                <a:gd name="T34" fmla="*/ 34 w 35"/>
                <a:gd name="T3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8">
                  <a:moveTo>
                    <a:pt x="34" y="3"/>
                  </a:moveTo>
                  <a:cubicBezTo>
                    <a:pt x="34" y="4"/>
                    <a:pt x="35" y="6"/>
                    <a:pt x="34" y="7"/>
                  </a:cubicBezTo>
                  <a:cubicBezTo>
                    <a:pt x="34" y="7"/>
                    <a:pt x="32" y="6"/>
                    <a:pt x="32" y="7"/>
                  </a:cubicBezTo>
                  <a:cubicBezTo>
                    <a:pt x="32" y="7"/>
                    <a:pt x="33" y="10"/>
                    <a:pt x="32" y="10"/>
                  </a:cubicBezTo>
                  <a:cubicBezTo>
                    <a:pt x="30" y="11"/>
                    <a:pt x="29" y="8"/>
                    <a:pt x="28" y="13"/>
                  </a:cubicBezTo>
                  <a:cubicBezTo>
                    <a:pt x="26" y="13"/>
                    <a:pt x="27" y="9"/>
                    <a:pt x="24" y="9"/>
                  </a:cubicBezTo>
                  <a:cubicBezTo>
                    <a:pt x="21" y="8"/>
                    <a:pt x="22" y="12"/>
                    <a:pt x="20" y="12"/>
                  </a:cubicBezTo>
                  <a:cubicBezTo>
                    <a:pt x="19" y="14"/>
                    <a:pt x="15" y="13"/>
                    <a:pt x="15" y="17"/>
                  </a:cubicBezTo>
                  <a:cubicBezTo>
                    <a:pt x="10" y="18"/>
                    <a:pt x="7" y="17"/>
                    <a:pt x="1" y="17"/>
                  </a:cubicBezTo>
                  <a:cubicBezTo>
                    <a:pt x="2" y="14"/>
                    <a:pt x="0" y="14"/>
                    <a:pt x="0" y="12"/>
                  </a:cubicBezTo>
                  <a:cubicBezTo>
                    <a:pt x="1" y="13"/>
                    <a:pt x="3" y="13"/>
                    <a:pt x="5" y="13"/>
                  </a:cubicBezTo>
                  <a:cubicBezTo>
                    <a:pt x="8" y="13"/>
                    <a:pt x="8" y="9"/>
                    <a:pt x="10" y="9"/>
                  </a:cubicBezTo>
                  <a:cubicBezTo>
                    <a:pt x="11" y="9"/>
                    <a:pt x="12" y="6"/>
                    <a:pt x="13" y="7"/>
                  </a:cubicBezTo>
                  <a:cubicBezTo>
                    <a:pt x="15" y="9"/>
                    <a:pt x="13" y="6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20" y="3"/>
                    <a:pt x="20" y="3"/>
                  </a:cubicBezTo>
                  <a:cubicBezTo>
                    <a:pt x="22" y="2"/>
                    <a:pt x="24" y="3"/>
                    <a:pt x="25" y="3"/>
                  </a:cubicBezTo>
                  <a:cubicBezTo>
                    <a:pt x="27" y="3"/>
                    <a:pt x="31" y="0"/>
                    <a:pt x="34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8" name="Freeform 103"/>
            <p:cNvSpPr>
              <a:spLocks/>
            </p:cNvSpPr>
            <p:nvPr/>
          </p:nvSpPr>
          <p:spPr bwMode="auto">
            <a:xfrm>
              <a:off x="2225849" y="1775967"/>
              <a:ext cx="111125" cy="57150"/>
            </a:xfrm>
            <a:custGeom>
              <a:avLst/>
              <a:gdLst>
                <a:gd name="T0" fmla="*/ 31 w 35"/>
                <a:gd name="T1" fmla="*/ 1 h 18"/>
                <a:gd name="T2" fmla="*/ 35 w 35"/>
                <a:gd name="T3" fmla="*/ 12 h 18"/>
                <a:gd name="T4" fmla="*/ 33 w 35"/>
                <a:gd name="T5" fmla="*/ 11 h 18"/>
                <a:gd name="T6" fmla="*/ 33 w 35"/>
                <a:gd name="T7" fmla="*/ 15 h 18"/>
                <a:gd name="T8" fmla="*/ 27 w 35"/>
                <a:gd name="T9" fmla="*/ 16 h 18"/>
                <a:gd name="T10" fmla="*/ 26 w 35"/>
                <a:gd name="T11" fmla="*/ 17 h 18"/>
                <a:gd name="T12" fmla="*/ 22 w 35"/>
                <a:gd name="T13" fmla="*/ 17 h 18"/>
                <a:gd name="T14" fmla="*/ 22 w 35"/>
                <a:gd name="T15" fmla="*/ 12 h 18"/>
                <a:gd name="T16" fmla="*/ 10 w 35"/>
                <a:gd name="T17" fmla="*/ 11 h 18"/>
                <a:gd name="T18" fmla="*/ 0 w 35"/>
                <a:gd name="T19" fmla="*/ 5 h 18"/>
                <a:gd name="T20" fmla="*/ 1 w 35"/>
                <a:gd name="T21" fmla="*/ 2 h 18"/>
                <a:gd name="T22" fmla="*/ 4 w 35"/>
                <a:gd name="T23" fmla="*/ 4 h 18"/>
                <a:gd name="T24" fmla="*/ 10 w 35"/>
                <a:gd name="T25" fmla="*/ 6 h 18"/>
                <a:gd name="T26" fmla="*/ 12 w 35"/>
                <a:gd name="T27" fmla="*/ 6 h 18"/>
                <a:gd name="T28" fmla="*/ 14 w 35"/>
                <a:gd name="T29" fmla="*/ 9 h 18"/>
                <a:gd name="T30" fmla="*/ 15 w 35"/>
                <a:gd name="T31" fmla="*/ 4 h 18"/>
                <a:gd name="T32" fmla="*/ 17 w 35"/>
                <a:gd name="T33" fmla="*/ 6 h 18"/>
                <a:gd name="T34" fmla="*/ 31 w 35"/>
                <a:gd name="T3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8">
                  <a:moveTo>
                    <a:pt x="31" y="1"/>
                  </a:moveTo>
                  <a:cubicBezTo>
                    <a:pt x="29" y="8"/>
                    <a:pt x="35" y="8"/>
                    <a:pt x="35" y="12"/>
                  </a:cubicBezTo>
                  <a:cubicBezTo>
                    <a:pt x="35" y="13"/>
                    <a:pt x="33" y="11"/>
                    <a:pt x="33" y="11"/>
                  </a:cubicBezTo>
                  <a:cubicBezTo>
                    <a:pt x="32" y="12"/>
                    <a:pt x="33" y="15"/>
                    <a:pt x="33" y="15"/>
                  </a:cubicBezTo>
                  <a:cubicBezTo>
                    <a:pt x="31" y="16"/>
                    <a:pt x="29" y="16"/>
                    <a:pt x="27" y="16"/>
                  </a:cubicBezTo>
                  <a:cubicBezTo>
                    <a:pt x="27" y="16"/>
                    <a:pt x="27" y="17"/>
                    <a:pt x="26" y="17"/>
                  </a:cubicBezTo>
                  <a:cubicBezTo>
                    <a:pt x="25" y="18"/>
                    <a:pt x="24" y="17"/>
                    <a:pt x="22" y="17"/>
                  </a:cubicBezTo>
                  <a:cubicBezTo>
                    <a:pt x="21" y="16"/>
                    <a:pt x="21" y="14"/>
                    <a:pt x="22" y="12"/>
                  </a:cubicBezTo>
                  <a:cubicBezTo>
                    <a:pt x="18" y="15"/>
                    <a:pt x="15" y="11"/>
                    <a:pt x="10" y="11"/>
                  </a:cubicBezTo>
                  <a:cubicBezTo>
                    <a:pt x="9" y="7"/>
                    <a:pt x="3" y="7"/>
                    <a:pt x="0" y="5"/>
                  </a:cubicBezTo>
                  <a:cubicBezTo>
                    <a:pt x="0" y="5"/>
                    <a:pt x="1" y="3"/>
                    <a:pt x="1" y="2"/>
                  </a:cubicBezTo>
                  <a:cubicBezTo>
                    <a:pt x="3" y="2"/>
                    <a:pt x="3" y="4"/>
                    <a:pt x="4" y="4"/>
                  </a:cubicBezTo>
                  <a:cubicBezTo>
                    <a:pt x="5" y="4"/>
                    <a:pt x="9" y="5"/>
                    <a:pt x="10" y="6"/>
                  </a:cubicBezTo>
                  <a:cubicBezTo>
                    <a:pt x="10" y="7"/>
                    <a:pt x="12" y="6"/>
                    <a:pt x="12" y="6"/>
                  </a:cubicBezTo>
                  <a:cubicBezTo>
                    <a:pt x="13" y="7"/>
                    <a:pt x="12" y="9"/>
                    <a:pt x="14" y="9"/>
                  </a:cubicBezTo>
                  <a:cubicBezTo>
                    <a:pt x="17" y="7"/>
                    <a:pt x="12" y="5"/>
                    <a:pt x="15" y="4"/>
                  </a:cubicBezTo>
                  <a:cubicBezTo>
                    <a:pt x="17" y="2"/>
                    <a:pt x="17" y="6"/>
                    <a:pt x="17" y="6"/>
                  </a:cubicBezTo>
                  <a:cubicBezTo>
                    <a:pt x="22" y="6"/>
                    <a:pt x="24" y="0"/>
                    <a:pt x="31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9" name="Freeform 104"/>
            <p:cNvSpPr>
              <a:spLocks/>
            </p:cNvSpPr>
            <p:nvPr/>
          </p:nvSpPr>
          <p:spPr bwMode="auto">
            <a:xfrm>
              <a:off x="2011537" y="1775967"/>
              <a:ext cx="198438" cy="76200"/>
            </a:xfrm>
            <a:custGeom>
              <a:avLst/>
              <a:gdLst>
                <a:gd name="T0" fmla="*/ 28 w 62"/>
                <a:gd name="T1" fmla="*/ 9 h 24"/>
                <a:gd name="T2" fmla="*/ 40 w 62"/>
                <a:gd name="T3" fmla="*/ 14 h 24"/>
                <a:gd name="T4" fmla="*/ 40 w 62"/>
                <a:gd name="T5" fmla="*/ 7 h 24"/>
                <a:gd name="T6" fmla="*/ 36 w 62"/>
                <a:gd name="T7" fmla="*/ 2 h 24"/>
                <a:gd name="T8" fmla="*/ 45 w 62"/>
                <a:gd name="T9" fmla="*/ 1 h 24"/>
                <a:gd name="T10" fmla="*/ 48 w 62"/>
                <a:gd name="T11" fmla="*/ 4 h 24"/>
                <a:gd name="T12" fmla="*/ 48 w 62"/>
                <a:gd name="T13" fmla="*/ 6 h 24"/>
                <a:gd name="T14" fmla="*/ 53 w 62"/>
                <a:gd name="T15" fmla="*/ 10 h 24"/>
                <a:gd name="T16" fmla="*/ 57 w 62"/>
                <a:gd name="T17" fmla="*/ 7 h 24"/>
                <a:gd name="T18" fmla="*/ 60 w 62"/>
                <a:gd name="T19" fmla="*/ 10 h 24"/>
                <a:gd name="T20" fmla="*/ 62 w 62"/>
                <a:gd name="T21" fmla="*/ 12 h 24"/>
                <a:gd name="T22" fmla="*/ 60 w 62"/>
                <a:gd name="T23" fmla="*/ 17 h 24"/>
                <a:gd name="T24" fmla="*/ 53 w 62"/>
                <a:gd name="T25" fmla="*/ 19 h 24"/>
                <a:gd name="T26" fmla="*/ 48 w 62"/>
                <a:gd name="T27" fmla="*/ 17 h 24"/>
                <a:gd name="T28" fmla="*/ 36 w 62"/>
                <a:gd name="T29" fmla="*/ 20 h 24"/>
                <a:gd name="T30" fmla="*/ 34 w 62"/>
                <a:gd name="T31" fmla="*/ 20 h 24"/>
                <a:gd name="T32" fmla="*/ 30 w 62"/>
                <a:gd name="T33" fmla="*/ 21 h 24"/>
                <a:gd name="T34" fmla="*/ 18 w 62"/>
                <a:gd name="T35" fmla="*/ 24 h 24"/>
                <a:gd name="T36" fmla="*/ 29 w 62"/>
                <a:gd name="T37" fmla="*/ 20 h 24"/>
                <a:gd name="T38" fmla="*/ 23 w 62"/>
                <a:gd name="T39" fmla="*/ 17 h 24"/>
                <a:gd name="T40" fmla="*/ 18 w 62"/>
                <a:gd name="T41" fmla="*/ 15 h 24"/>
                <a:gd name="T42" fmla="*/ 12 w 62"/>
                <a:gd name="T43" fmla="*/ 17 h 24"/>
                <a:gd name="T44" fmla="*/ 9 w 62"/>
                <a:gd name="T45" fmla="*/ 16 h 24"/>
                <a:gd name="T46" fmla="*/ 0 w 62"/>
                <a:gd name="T47" fmla="*/ 15 h 24"/>
                <a:gd name="T48" fmla="*/ 2 w 62"/>
                <a:gd name="T49" fmla="*/ 12 h 24"/>
                <a:gd name="T50" fmla="*/ 4 w 62"/>
                <a:gd name="T51" fmla="*/ 9 h 24"/>
                <a:gd name="T52" fmla="*/ 9 w 62"/>
                <a:gd name="T53" fmla="*/ 7 h 24"/>
                <a:gd name="T54" fmla="*/ 7 w 62"/>
                <a:gd name="T55" fmla="*/ 5 h 24"/>
                <a:gd name="T56" fmla="*/ 10 w 62"/>
                <a:gd name="T57" fmla="*/ 5 h 24"/>
                <a:gd name="T58" fmla="*/ 14 w 62"/>
                <a:gd name="T59" fmla="*/ 4 h 24"/>
                <a:gd name="T60" fmla="*/ 20 w 62"/>
                <a:gd name="T61" fmla="*/ 5 h 24"/>
                <a:gd name="T62" fmla="*/ 21 w 62"/>
                <a:gd name="T63" fmla="*/ 7 h 24"/>
                <a:gd name="T64" fmla="*/ 24 w 62"/>
                <a:gd name="T65" fmla="*/ 7 h 24"/>
                <a:gd name="T66" fmla="*/ 24 w 62"/>
                <a:gd name="T67" fmla="*/ 11 h 24"/>
                <a:gd name="T68" fmla="*/ 28 w 62"/>
                <a:gd name="T6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24">
                  <a:moveTo>
                    <a:pt x="28" y="9"/>
                  </a:moveTo>
                  <a:cubicBezTo>
                    <a:pt x="26" y="13"/>
                    <a:pt x="38" y="11"/>
                    <a:pt x="40" y="14"/>
                  </a:cubicBezTo>
                  <a:cubicBezTo>
                    <a:pt x="43" y="8"/>
                    <a:pt x="32" y="8"/>
                    <a:pt x="40" y="7"/>
                  </a:cubicBezTo>
                  <a:cubicBezTo>
                    <a:pt x="42" y="3"/>
                    <a:pt x="35" y="7"/>
                    <a:pt x="36" y="2"/>
                  </a:cubicBezTo>
                  <a:cubicBezTo>
                    <a:pt x="40" y="3"/>
                    <a:pt x="41" y="0"/>
                    <a:pt x="45" y="1"/>
                  </a:cubicBezTo>
                  <a:cubicBezTo>
                    <a:pt x="44" y="4"/>
                    <a:pt x="47" y="3"/>
                    <a:pt x="48" y="4"/>
                  </a:cubicBezTo>
                  <a:cubicBezTo>
                    <a:pt x="48" y="4"/>
                    <a:pt x="47" y="6"/>
                    <a:pt x="48" y="6"/>
                  </a:cubicBezTo>
                  <a:cubicBezTo>
                    <a:pt x="49" y="7"/>
                    <a:pt x="51" y="8"/>
                    <a:pt x="53" y="10"/>
                  </a:cubicBezTo>
                  <a:cubicBezTo>
                    <a:pt x="54" y="9"/>
                    <a:pt x="54" y="7"/>
                    <a:pt x="57" y="7"/>
                  </a:cubicBezTo>
                  <a:cubicBezTo>
                    <a:pt x="59" y="7"/>
                    <a:pt x="60" y="9"/>
                    <a:pt x="60" y="10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0" y="14"/>
                    <a:pt x="62" y="13"/>
                    <a:pt x="60" y="17"/>
                  </a:cubicBezTo>
                  <a:cubicBezTo>
                    <a:pt x="58" y="15"/>
                    <a:pt x="55" y="19"/>
                    <a:pt x="53" y="19"/>
                  </a:cubicBezTo>
                  <a:cubicBezTo>
                    <a:pt x="51" y="19"/>
                    <a:pt x="50" y="18"/>
                    <a:pt x="48" y="17"/>
                  </a:cubicBezTo>
                  <a:cubicBezTo>
                    <a:pt x="44" y="17"/>
                    <a:pt x="39" y="19"/>
                    <a:pt x="36" y="20"/>
                  </a:cubicBezTo>
                  <a:cubicBezTo>
                    <a:pt x="36" y="20"/>
                    <a:pt x="34" y="20"/>
                    <a:pt x="34" y="20"/>
                  </a:cubicBezTo>
                  <a:cubicBezTo>
                    <a:pt x="33" y="21"/>
                    <a:pt x="32" y="21"/>
                    <a:pt x="30" y="21"/>
                  </a:cubicBezTo>
                  <a:cubicBezTo>
                    <a:pt x="29" y="22"/>
                    <a:pt x="22" y="23"/>
                    <a:pt x="18" y="24"/>
                  </a:cubicBezTo>
                  <a:cubicBezTo>
                    <a:pt x="18" y="19"/>
                    <a:pt x="24" y="20"/>
                    <a:pt x="29" y="20"/>
                  </a:cubicBezTo>
                  <a:cubicBezTo>
                    <a:pt x="29" y="15"/>
                    <a:pt x="25" y="18"/>
                    <a:pt x="23" y="17"/>
                  </a:cubicBezTo>
                  <a:cubicBezTo>
                    <a:pt x="20" y="17"/>
                    <a:pt x="20" y="17"/>
                    <a:pt x="18" y="15"/>
                  </a:cubicBezTo>
                  <a:cubicBezTo>
                    <a:pt x="15" y="14"/>
                    <a:pt x="15" y="17"/>
                    <a:pt x="12" y="17"/>
                  </a:cubicBezTo>
                  <a:cubicBezTo>
                    <a:pt x="11" y="18"/>
                    <a:pt x="10" y="17"/>
                    <a:pt x="9" y="16"/>
                  </a:cubicBezTo>
                  <a:cubicBezTo>
                    <a:pt x="6" y="16"/>
                    <a:pt x="2" y="17"/>
                    <a:pt x="0" y="15"/>
                  </a:cubicBezTo>
                  <a:cubicBezTo>
                    <a:pt x="0" y="13"/>
                    <a:pt x="2" y="13"/>
                    <a:pt x="2" y="12"/>
                  </a:cubicBezTo>
                  <a:cubicBezTo>
                    <a:pt x="3" y="12"/>
                    <a:pt x="3" y="9"/>
                    <a:pt x="4" y="9"/>
                  </a:cubicBezTo>
                  <a:cubicBezTo>
                    <a:pt x="5" y="8"/>
                    <a:pt x="7" y="9"/>
                    <a:pt x="9" y="7"/>
                  </a:cubicBezTo>
                  <a:cubicBezTo>
                    <a:pt x="9" y="7"/>
                    <a:pt x="4" y="6"/>
                    <a:pt x="7" y="5"/>
                  </a:cubicBezTo>
                  <a:cubicBezTo>
                    <a:pt x="8" y="5"/>
                    <a:pt x="9" y="5"/>
                    <a:pt x="10" y="5"/>
                  </a:cubicBezTo>
                  <a:cubicBezTo>
                    <a:pt x="12" y="5"/>
                    <a:pt x="13" y="4"/>
                    <a:pt x="14" y="4"/>
                  </a:cubicBezTo>
                  <a:cubicBezTo>
                    <a:pt x="15" y="4"/>
                    <a:pt x="19" y="4"/>
                    <a:pt x="20" y="5"/>
                  </a:cubicBezTo>
                  <a:cubicBezTo>
                    <a:pt x="21" y="6"/>
                    <a:pt x="20" y="7"/>
                    <a:pt x="21" y="7"/>
                  </a:cubicBezTo>
                  <a:cubicBezTo>
                    <a:pt x="22" y="8"/>
                    <a:pt x="24" y="7"/>
                    <a:pt x="24" y="7"/>
                  </a:cubicBezTo>
                  <a:cubicBezTo>
                    <a:pt x="25" y="9"/>
                    <a:pt x="21" y="12"/>
                    <a:pt x="24" y="11"/>
                  </a:cubicBezTo>
                  <a:cubicBezTo>
                    <a:pt x="25" y="11"/>
                    <a:pt x="25" y="8"/>
                    <a:pt x="28" y="9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0" name="Freeform 105"/>
            <p:cNvSpPr>
              <a:spLocks/>
            </p:cNvSpPr>
            <p:nvPr/>
          </p:nvSpPr>
          <p:spPr bwMode="auto">
            <a:xfrm>
              <a:off x="1873424" y="1852167"/>
              <a:ext cx="160338" cy="106363"/>
            </a:xfrm>
            <a:custGeom>
              <a:avLst/>
              <a:gdLst>
                <a:gd name="T0" fmla="*/ 6 w 50"/>
                <a:gd name="T1" fmla="*/ 1 h 33"/>
                <a:gd name="T2" fmla="*/ 28 w 50"/>
                <a:gd name="T3" fmla="*/ 2 h 33"/>
                <a:gd name="T4" fmla="*/ 30 w 50"/>
                <a:gd name="T5" fmla="*/ 2 h 33"/>
                <a:gd name="T6" fmla="*/ 35 w 50"/>
                <a:gd name="T7" fmla="*/ 4 h 33"/>
                <a:gd name="T8" fmla="*/ 40 w 50"/>
                <a:gd name="T9" fmla="*/ 4 h 33"/>
                <a:gd name="T10" fmla="*/ 42 w 50"/>
                <a:gd name="T11" fmla="*/ 5 h 33"/>
                <a:gd name="T12" fmla="*/ 49 w 50"/>
                <a:gd name="T13" fmla="*/ 10 h 33"/>
                <a:gd name="T14" fmla="*/ 38 w 50"/>
                <a:gd name="T15" fmla="*/ 12 h 33"/>
                <a:gd name="T16" fmla="*/ 37 w 50"/>
                <a:gd name="T17" fmla="*/ 15 h 33"/>
                <a:gd name="T18" fmla="*/ 34 w 50"/>
                <a:gd name="T19" fmla="*/ 14 h 33"/>
                <a:gd name="T20" fmla="*/ 33 w 50"/>
                <a:gd name="T21" fmla="*/ 15 h 33"/>
                <a:gd name="T22" fmla="*/ 34 w 50"/>
                <a:gd name="T23" fmla="*/ 16 h 33"/>
                <a:gd name="T24" fmla="*/ 32 w 50"/>
                <a:gd name="T25" fmla="*/ 17 h 33"/>
                <a:gd name="T26" fmla="*/ 32 w 50"/>
                <a:gd name="T27" fmla="*/ 20 h 33"/>
                <a:gd name="T28" fmla="*/ 29 w 50"/>
                <a:gd name="T29" fmla="*/ 20 h 33"/>
                <a:gd name="T30" fmla="*/ 26 w 50"/>
                <a:gd name="T31" fmla="*/ 22 h 33"/>
                <a:gd name="T32" fmla="*/ 26 w 50"/>
                <a:gd name="T33" fmla="*/ 27 h 33"/>
                <a:gd name="T34" fmla="*/ 11 w 50"/>
                <a:gd name="T35" fmla="*/ 31 h 33"/>
                <a:gd name="T36" fmla="*/ 0 w 50"/>
                <a:gd name="T37" fmla="*/ 24 h 33"/>
                <a:gd name="T38" fmla="*/ 4 w 50"/>
                <a:gd name="T39" fmla="*/ 21 h 33"/>
                <a:gd name="T40" fmla="*/ 5 w 50"/>
                <a:gd name="T41" fmla="*/ 19 h 33"/>
                <a:gd name="T42" fmla="*/ 4 w 50"/>
                <a:gd name="T43" fmla="*/ 14 h 33"/>
                <a:gd name="T44" fmla="*/ 6 w 50"/>
                <a:gd name="T45" fmla="*/ 12 h 33"/>
                <a:gd name="T46" fmla="*/ 9 w 50"/>
                <a:gd name="T47" fmla="*/ 7 h 33"/>
                <a:gd name="T48" fmla="*/ 6 w 50"/>
                <a:gd name="T4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" h="33">
                  <a:moveTo>
                    <a:pt x="6" y="1"/>
                  </a:moveTo>
                  <a:cubicBezTo>
                    <a:pt x="14" y="1"/>
                    <a:pt x="22" y="0"/>
                    <a:pt x="28" y="2"/>
                  </a:cubicBezTo>
                  <a:cubicBezTo>
                    <a:pt x="28" y="2"/>
                    <a:pt x="30" y="2"/>
                    <a:pt x="30" y="2"/>
                  </a:cubicBezTo>
                  <a:cubicBezTo>
                    <a:pt x="31" y="4"/>
                    <a:pt x="34" y="2"/>
                    <a:pt x="35" y="4"/>
                  </a:cubicBezTo>
                  <a:cubicBezTo>
                    <a:pt x="38" y="6"/>
                    <a:pt x="35" y="2"/>
                    <a:pt x="40" y="4"/>
                  </a:cubicBezTo>
                  <a:cubicBezTo>
                    <a:pt x="41" y="4"/>
                    <a:pt x="40" y="5"/>
                    <a:pt x="42" y="5"/>
                  </a:cubicBezTo>
                  <a:cubicBezTo>
                    <a:pt x="43" y="5"/>
                    <a:pt x="50" y="7"/>
                    <a:pt x="49" y="10"/>
                  </a:cubicBezTo>
                  <a:cubicBezTo>
                    <a:pt x="45" y="11"/>
                    <a:pt x="41" y="11"/>
                    <a:pt x="38" y="12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6" y="15"/>
                    <a:pt x="35" y="13"/>
                    <a:pt x="34" y="14"/>
                  </a:cubicBezTo>
                  <a:cubicBezTo>
                    <a:pt x="35" y="13"/>
                    <a:pt x="33" y="16"/>
                    <a:pt x="33" y="15"/>
                  </a:cubicBezTo>
                  <a:cubicBezTo>
                    <a:pt x="33" y="16"/>
                    <a:pt x="34" y="17"/>
                    <a:pt x="34" y="16"/>
                  </a:cubicBezTo>
                  <a:cubicBezTo>
                    <a:pt x="33" y="17"/>
                    <a:pt x="32" y="16"/>
                    <a:pt x="32" y="17"/>
                  </a:cubicBezTo>
                  <a:cubicBezTo>
                    <a:pt x="31" y="18"/>
                    <a:pt x="32" y="20"/>
                    <a:pt x="32" y="20"/>
                  </a:cubicBezTo>
                  <a:cubicBezTo>
                    <a:pt x="31" y="20"/>
                    <a:pt x="29" y="20"/>
                    <a:pt x="29" y="20"/>
                  </a:cubicBezTo>
                  <a:cubicBezTo>
                    <a:pt x="28" y="21"/>
                    <a:pt x="28" y="22"/>
                    <a:pt x="26" y="22"/>
                  </a:cubicBezTo>
                  <a:cubicBezTo>
                    <a:pt x="26" y="24"/>
                    <a:pt x="26" y="26"/>
                    <a:pt x="26" y="27"/>
                  </a:cubicBezTo>
                  <a:cubicBezTo>
                    <a:pt x="20" y="27"/>
                    <a:pt x="21" y="33"/>
                    <a:pt x="11" y="31"/>
                  </a:cubicBezTo>
                  <a:cubicBezTo>
                    <a:pt x="13" y="24"/>
                    <a:pt x="5" y="25"/>
                    <a:pt x="0" y="24"/>
                  </a:cubicBezTo>
                  <a:cubicBezTo>
                    <a:pt x="0" y="22"/>
                    <a:pt x="3" y="22"/>
                    <a:pt x="4" y="21"/>
                  </a:cubicBezTo>
                  <a:cubicBezTo>
                    <a:pt x="4" y="21"/>
                    <a:pt x="1" y="18"/>
                    <a:pt x="5" y="19"/>
                  </a:cubicBezTo>
                  <a:cubicBezTo>
                    <a:pt x="5" y="16"/>
                    <a:pt x="4" y="16"/>
                    <a:pt x="4" y="14"/>
                  </a:cubicBezTo>
                  <a:cubicBezTo>
                    <a:pt x="6" y="15"/>
                    <a:pt x="6" y="15"/>
                    <a:pt x="6" y="12"/>
                  </a:cubicBezTo>
                  <a:cubicBezTo>
                    <a:pt x="7" y="11"/>
                    <a:pt x="9" y="11"/>
                    <a:pt x="9" y="7"/>
                  </a:cubicBezTo>
                  <a:cubicBezTo>
                    <a:pt x="10" y="3"/>
                    <a:pt x="5" y="6"/>
                    <a:pt x="6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" name="Freeform 106"/>
            <p:cNvSpPr>
              <a:spLocks/>
            </p:cNvSpPr>
            <p:nvPr/>
          </p:nvSpPr>
          <p:spPr bwMode="auto">
            <a:xfrm>
              <a:off x="2194099" y="1875980"/>
              <a:ext cx="31750" cy="25400"/>
            </a:xfrm>
            <a:custGeom>
              <a:avLst/>
              <a:gdLst>
                <a:gd name="T0" fmla="*/ 1 w 10"/>
                <a:gd name="T1" fmla="*/ 0 h 8"/>
                <a:gd name="T2" fmla="*/ 8 w 10"/>
                <a:gd name="T3" fmla="*/ 0 h 8"/>
                <a:gd name="T4" fmla="*/ 10 w 10"/>
                <a:gd name="T5" fmla="*/ 5 h 8"/>
                <a:gd name="T6" fmla="*/ 7 w 10"/>
                <a:gd name="T7" fmla="*/ 8 h 8"/>
                <a:gd name="T8" fmla="*/ 0 w 10"/>
                <a:gd name="T9" fmla="*/ 4 h 8"/>
                <a:gd name="T10" fmla="*/ 1 w 10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1" y="0"/>
                  </a:moveTo>
                  <a:cubicBezTo>
                    <a:pt x="3" y="0"/>
                    <a:pt x="6" y="0"/>
                    <a:pt x="8" y="0"/>
                  </a:cubicBezTo>
                  <a:cubicBezTo>
                    <a:pt x="8" y="3"/>
                    <a:pt x="10" y="3"/>
                    <a:pt x="10" y="5"/>
                  </a:cubicBezTo>
                  <a:cubicBezTo>
                    <a:pt x="8" y="5"/>
                    <a:pt x="7" y="6"/>
                    <a:pt x="7" y="8"/>
                  </a:cubicBezTo>
                  <a:cubicBezTo>
                    <a:pt x="5" y="6"/>
                    <a:pt x="4" y="3"/>
                    <a:pt x="0" y="4"/>
                  </a:cubicBezTo>
                  <a:cubicBezTo>
                    <a:pt x="0" y="3"/>
                    <a:pt x="1" y="2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2" name="Freeform 107"/>
            <p:cNvSpPr>
              <a:spLocks/>
            </p:cNvSpPr>
            <p:nvPr/>
          </p:nvSpPr>
          <p:spPr bwMode="auto">
            <a:xfrm>
              <a:off x="2367137" y="1864867"/>
              <a:ext cx="79375" cy="55563"/>
            </a:xfrm>
            <a:custGeom>
              <a:avLst/>
              <a:gdLst>
                <a:gd name="T0" fmla="*/ 23 w 25"/>
                <a:gd name="T1" fmla="*/ 1 h 17"/>
                <a:gd name="T2" fmla="*/ 24 w 25"/>
                <a:gd name="T3" fmla="*/ 7 h 17"/>
                <a:gd name="T4" fmla="*/ 21 w 25"/>
                <a:gd name="T5" fmla="*/ 10 h 17"/>
                <a:gd name="T6" fmla="*/ 15 w 25"/>
                <a:gd name="T7" fmla="*/ 11 h 17"/>
                <a:gd name="T8" fmla="*/ 5 w 25"/>
                <a:gd name="T9" fmla="*/ 17 h 17"/>
                <a:gd name="T10" fmla="*/ 4 w 25"/>
                <a:gd name="T11" fmla="*/ 12 h 17"/>
                <a:gd name="T12" fmla="*/ 1 w 25"/>
                <a:gd name="T13" fmla="*/ 10 h 17"/>
                <a:gd name="T14" fmla="*/ 1 w 25"/>
                <a:gd name="T15" fmla="*/ 3 h 17"/>
                <a:gd name="T16" fmla="*/ 4 w 25"/>
                <a:gd name="T17" fmla="*/ 1 h 17"/>
                <a:gd name="T18" fmla="*/ 7 w 25"/>
                <a:gd name="T19" fmla="*/ 0 h 17"/>
                <a:gd name="T20" fmla="*/ 18 w 25"/>
                <a:gd name="T21" fmla="*/ 2 h 17"/>
                <a:gd name="T22" fmla="*/ 23 w 25"/>
                <a:gd name="T2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7">
                  <a:moveTo>
                    <a:pt x="23" y="1"/>
                  </a:moveTo>
                  <a:cubicBezTo>
                    <a:pt x="25" y="1"/>
                    <a:pt x="23" y="5"/>
                    <a:pt x="24" y="7"/>
                  </a:cubicBezTo>
                  <a:cubicBezTo>
                    <a:pt x="22" y="7"/>
                    <a:pt x="21" y="8"/>
                    <a:pt x="21" y="10"/>
                  </a:cubicBezTo>
                  <a:cubicBezTo>
                    <a:pt x="17" y="8"/>
                    <a:pt x="16" y="14"/>
                    <a:pt x="15" y="11"/>
                  </a:cubicBezTo>
                  <a:cubicBezTo>
                    <a:pt x="12" y="13"/>
                    <a:pt x="10" y="17"/>
                    <a:pt x="5" y="17"/>
                  </a:cubicBezTo>
                  <a:cubicBezTo>
                    <a:pt x="4" y="16"/>
                    <a:pt x="4" y="14"/>
                    <a:pt x="4" y="12"/>
                  </a:cubicBezTo>
                  <a:cubicBezTo>
                    <a:pt x="3" y="11"/>
                    <a:pt x="2" y="11"/>
                    <a:pt x="1" y="10"/>
                  </a:cubicBezTo>
                  <a:cubicBezTo>
                    <a:pt x="0" y="8"/>
                    <a:pt x="2" y="5"/>
                    <a:pt x="1" y="3"/>
                  </a:cubicBezTo>
                  <a:cubicBezTo>
                    <a:pt x="3" y="4"/>
                    <a:pt x="4" y="2"/>
                    <a:pt x="4" y="1"/>
                  </a:cubicBezTo>
                  <a:cubicBezTo>
                    <a:pt x="5" y="1"/>
                    <a:pt x="7" y="1"/>
                    <a:pt x="7" y="0"/>
                  </a:cubicBezTo>
                  <a:cubicBezTo>
                    <a:pt x="9" y="2"/>
                    <a:pt x="16" y="0"/>
                    <a:pt x="18" y="2"/>
                  </a:cubicBezTo>
                  <a:cubicBezTo>
                    <a:pt x="20" y="2"/>
                    <a:pt x="22" y="3"/>
                    <a:pt x="2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3" name="Freeform 108"/>
            <p:cNvSpPr>
              <a:spLocks/>
            </p:cNvSpPr>
            <p:nvPr/>
          </p:nvSpPr>
          <p:spPr bwMode="auto">
            <a:xfrm>
              <a:off x="3545062" y="2087117"/>
              <a:ext cx="173038" cy="82550"/>
            </a:xfrm>
            <a:custGeom>
              <a:avLst/>
              <a:gdLst>
                <a:gd name="T0" fmla="*/ 39 w 54"/>
                <a:gd name="T1" fmla="*/ 0 h 26"/>
                <a:gd name="T2" fmla="*/ 44 w 54"/>
                <a:gd name="T3" fmla="*/ 2 h 26"/>
                <a:gd name="T4" fmla="*/ 48 w 54"/>
                <a:gd name="T5" fmla="*/ 4 h 26"/>
                <a:gd name="T6" fmla="*/ 47 w 54"/>
                <a:gd name="T7" fmla="*/ 6 h 26"/>
                <a:gd name="T8" fmla="*/ 53 w 54"/>
                <a:gd name="T9" fmla="*/ 10 h 26"/>
                <a:gd name="T10" fmla="*/ 49 w 54"/>
                <a:gd name="T11" fmla="*/ 17 h 26"/>
                <a:gd name="T12" fmla="*/ 45 w 54"/>
                <a:gd name="T13" fmla="*/ 19 h 26"/>
                <a:gd name="T14" fmla="*/ 40 w 54"/>
                <a:gd name="T15" fmla="*/ 21 h 26"/>
                <a:gd name="T16" fmla="*/ 37 w 54"/>
                <a:gd name="T17" fmla="*/ 22 h 26"/>
                <a:gd name="T18" fmla="*/ 34 w 54"/>
                <a:gd name="T19" fmla="*/ 24 h 26"/>
                <a:gd name="T20" fmla="*/ 19 w 54"/>
                <a:gd name="T21" fmla="*/ 25 h 26"/>
                <a:gd name="T22" fmla="*/ 18 w 54"/>
                <a:gd name="T23" fmla="*/ 24 h 26"/>
                <a:gd name="T24" fmla="*/ 13 w 54"/>
                <a:gd name="T25" fmla="*/ 21 h 26"/>
                <a:gd name="T26" fmla="*/ 10 w 54"/>
                <a:gd name="T27" fmla="*/ 20 h 26"/>
                <a:gd name="T28" fmla="*/ 13 w 54"/>
                <a:gd name="T29" fmla="*/ 19 h 26"/>
                <a:gd name="T30" fmla="*/ 9 w 54"/>
                <a:gd name="T31" fmla="*/ 16 h 26"/>
                <a:gd name="T32" fmla="*/ 9 w 54"/>
                <a:gd name="T33" fmla="*/ 9 h 26"/>
                <a:gd name="T34" fmla="*/ 1 w 54"/>
                <a:gd name="T35" fmla="*/ 10 h 26"/>
                <a:gd name="T36" fmla="*/ 4 w 54"/>
                <a:gd name="T37" fmla="*/ 5 h 26"/>
                <a:gd name="T38" fmla="*/ 14 w 54"/>
                <a:gd name="T39" fmla="*/ 5 h 26"/>
                <a:gd name="T40" fmla="*/ 15 w 54"/>
                <a:gd name="T41" fmla="*/ 10 h 26"/>
                <a:gd name="T42" fmla="*/ 19 w 54"/>
                <a:gd name="T43" fmla="*/ 5 h 26"/>
                <a:gd name="T44" fmla="*/ 27 w 54"/>
                <a:gd name="T45" fmla="*/ 7 h 26"/>
                <a:gd name="T46" fmla="*/ 29 w 54"/>
                <a:gd name="T47" fmla="*/ 5 h 26"/>
                <a:gd name="T48" fmla="*/ 37 w 54"/>
                <a:gd name="T49" fmla="*/ 4 h 26"/>
                <a:gd name="T50" fmla="*/ 39 w 54"/>
                <a:gd name="T5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26">
                  <a:moveTo>
                    <a:pt x="39" y="0"/>
                  </a:moveTo>
                  <a:cubicBezTo>
                    <a:pt x="40" y="0"/>
                    <a:pt x="42" y="1"/>
                    <a:pt x="44" y="2"/>
                  </a:cubicBezTo>
                  <a:cubicBezTo>
                    <a:pt x="45" y="2"/>
                    <a:pt x="48" y="3"/>
                    <a:pt x="48" y="4"/>
                  </a:cubicBezTo>
                  <a:cubicBezTo>
                    <a:pt x="48" y="4"/>
                    <a:pt x="47" y="6"/>
                    <a:pt x="47" y="6"/>
                  </a:cubicBezTo>
                  <a:cubicBezTo>
                    <a:pt x="47" y="8"/>
                    <a:pt x="50" y="11"/>
                    <a:pt x="53" y="10"/>
                  </a:cubicBezTo>
                  <a:cubicBezTo>
                    <a:pt x="54" y="13"/>
                    <a:pt x="53" y="15"/>
                    <a:pt x="49" y="17"/>
                  </a:cubicBezTo>
                  <a:cubicBezTo>
                    <a:pt x="48" y="18"/>
                    <a:pt x="47" y="18"/>
                    <a:pt x="45" y="19"/>
                  </a:cubicBezTo>
                  <a:cubicBezTo>
                    <a:pt x="43" y="20"/>
                    <a:pt x="44" y="20"/>
                    <a:pt x="40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6" y="23"/>
                    <a:pt x="36" y="23"/>
                    <a:pt x="34" y="24"/>
                  </a:cubicBezTo>
                  <a:cubicBezTo>
                    <a:pt x="33" y="24"/>
                    <a:pt x="23" y="26"/>
                    <a:pt x="19" y="25"/>
                  </a:cubicBezTo>
                  <a:cubicBezTo>
                    <a:pt x="19" y="25"/>
                    <a:pt x="19" y="24"/>
                    <a:pt x="18" y="24"/>
                  </a:cubicBezTo>
                  <a:cubicBezTo>
                    <a:pt x="16" y="24"/>
                    <a:pt x="15" y="21"/>
                    <a:pt x="13" y="21"/>
                  </a:cubicBezTo>
                  <a:cubicBezTo>
                    <a:pt x="12" y="21"/>
                    <a:pt x="11" y="20"/>
                    <a:pt x="10" y="20"/>
                  </a:cubicBezTo>
                  <a:cubicBezTo>
                    <a:pt x="10" y="19"/>
                    <a:pt x="12" y="19"/>
                    <a:pt x="13" y="19"/>
                  </a:cubicBezTo>
                  <a:cubicBezTo>
                    <a:pt x="12" y="17"/>
                    <a:pt x="9" y="17"/>
                    <a:pt x="9" y="16"/>
                  </a:cubicBezTo>
                  <a:cubicBezTo>
                    <a:pt x="8" y="14"/>
                    <a:pt x="10" y="12"/>
                    <a:pt x="9" y="9"/>
                  </a:cubicBezTo>
                  <a:cubicBezTo>
                    <a:pt x="4" y="7"/>
                    <a:pt x="4" y="13"/>
                    <a:pt x="1" y="10"/>
                  </a:cubicBezTo>
                  <a:cubicBezTo>
                    <a:pt x="0" y="6"/>
                    <a:pt x="5" y="9"/>
                    <a:pt x="4" y="5"/>
                  </a:cubicBezTo>
                  <a:cubicBezTo>
                    <a:pt x="9" y="6"/>
                    <a:pt x="8" y="5"/>
                    <a:pt x="14" y="5"/>
                  </a:cubicBezTo>
                  <a:cubicBezTo>
                    <a:pt x="15" y="7"/>
                    <a:pt x="18" y="7"/>
                    <a:pt x="15" y="10"/>
                  </a:cubicBezTo>
                  <a:cubicBezTo>
                    <a:pt x="19" y="10"/>
                    <a:pt x="19" y="8"/>
                    <a:pt x="19" y="5"/>
                  </a:cubicBezTo>
                  <a:cubicBezTo>
                    <a:pt x="20" y="7"/>
                    <a:pt x="30" y="2"/>
                    <a:pt x="27" y="7"/>
                  </a:cubicBezTo>
                  <a:cubicBezTo>
                    <a:pt x="29" y="9"/>
                    <a:pt x="28" y="5"/>
                    <a:pt x="29" y="5"/>
                  </a:cubicBezTo>
                  <a:cubicBezTo>
                    <a:pt x="31" y="4"/>
                    <a:pt x="34" y="4"/>
                    <a:pt x="37" y="4"/>
                  </a:cubicBezTo>
                  <a:cubicBezTo>
                    <a:pt x="38" y="3"/>
                    <a:pt x="39" y="2"/>
                    <a:pt x="3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4" name="Freeform 109"/>
            <p:cNvSpPr>
              <a:spLocks/>
            </p:cNvSpPr>
            <p:nvPr/>
          </p:nvSpPr>
          <p:spPr bwMode="auto">
            <a:xfrm>
              <a:off x="2506837" y="2106167"/>
              <a:ext cx="106363" cy="73025"/>
            </a:xfrm>
            <a:custGeom>
              <a:avLst/>
              <a:gdLst>
                <a:gd name="T0" fmla="*/ 9 w 33"/>
                <a:gd name="T1" fmla="*/ 0 h 23"/>
                <a:gd name="T2" fmla="*/ 16 w 33"/>
                <a:gd name="T3" fmla="*/ 8 h 23"/>
                <a:gd name="T4" fmla="*/ 19 w 33"/>
                <a:gd name="T5" fmla="*/ 6 h 23"/>
                <a:gd name="T6" fmla="*/ 23 w 33"/>
                <a:gd name="T7" fmla="*/ 10 h 23"/>
                <a:gd name="T8" fmla="*/ 28 w 33"/>
                <a:gd name="T9" fmla="*/ 16 h 23"/>
                <a:gd name="T10" fmla="*/ 33 w 33"/>
                <a:gd name="T11" fmla="*/ 18 h 23"/>
                <a:gd name="T12" fmla="*/ 16 w 33"/>
                <a:gd name="T13" fmla="*/ 19 h 23"/>
                <a:gd name="T14" fmla="*/ 10 w 33"/>
                <a:gd name="T15" fmla="*/ 23 h 23"/>
                <a:gd name="T16" fmla="*/ 0 w 33"/>
                <a:gd name="T17" fmla="*/ 19 h 23"/>
                <a:gd name="T18" fmla="*/ 3 w 33"/>
                <a:gd name="T19" fmla="*/ 18 h 23"/>
                <a:gd name="T20" fmla="*/ 4 w 33"/>
                <a:gd name="T21" fmla="*/ 15 h 23"/>
                <a:gd name="T22" fmla="*/ 4 w 33"/>
                <a:gd name="T23" fmla="*/ 4 h 23"/>
                <a:gd name="T24" fmla="*/ 9 w 33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23">
                  <a:moveTo>
                    <a:pt x="9" y="0"/>
                  </a:moveTo>
                  <a:cubicBezTo>
                    <a:pt x="11" y="3"/>
                    <a:pt x="17" y="2"/>
                    <a:pt x="16" y="8"/>
                  </a:cubicBezTo>
                  <a:cubicBezTo>
                    <a:pt x="18" y="9"/>
                    <a:pt x="19" y="6"/>
                    <a:pt x="19" y="6"/>
                  </a:cubicBezTo>
                  <a:cubicBezTo>
                    <a:pt x="21" y="7"/>
                    <a:pt x="20" y="10"/>
                    <a:pt x="23" y="10"/>
                  </a:cubicBezTo>
                  <a:cubicBezTo>
                    <a:pt x="24" y="10"/>
                    <a:pt x="26" y="15"/>
                    <a:pt x="28" y="16"/>
                  </a:cubicBezTo>
                  <a:cubicBezTo>
                    <a:pt x="32" y="15"/>
                    <a:pt x="30" y="15"/>
                    <a:pt x="33" y="18"/>
                  </a:cubicBezTo>
                  <a:cubicBezTo>
                    <a:pt x="30" y="21"/>
                    <a:pt x="21" y="18"/>
                    <a:pt x="16" y="19"/>
                  </a:cubicBezTo>
                  <a:cubicBezTo>
                    <a:pt x="15" y="20"/>
                    <a:pt x="11" y="20"/>
                    <a:pt x="10" y="23"/>
                  </a:cubicBezTo>
                  <a:cubicBezTo>
                    <a:pt x="7" y="21"/>
                    <a:pt x="6" y="18"/>
                    <a:pt x="0" y="19"/>
                  </a:cubicBezTo>
                  <a:cubicBezTo>
                    <a:pt x="0" y="18"/>
                    <a:pt x="2" y="18"/>
                    <a:pt x="3" y="18"/>
                  </a:cubicBezTo>
                  <a:cubicBezTo>
                    <a:pt x="1" y="16"/>
                    <a:pt x="1" y="15"/>
                    <a:pt x="4" y="15"/>
                  </a:cubicBezTo>
                  <a:cubicBezTo>
                    <a:pt x="1" y="11"/>
                    <a:pt x="4" y="9"/>
                    <a:pt x="4" y="4"/>
                  </a:cubicBezTo>
                  <a:cubicBezTo>
                    <a:pt x="6" y="3"/>
                    <a:pt x="9" y="3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5" name="Freeform 110"/>
            <p:cNvSpPr>
              <a:spLocks/>
            </p:cNvSpPr>
            <p:nvPr/>
          </p:nvSpPr>
          <p:spPr bwMode="auto">
            <a:xfrm>
              <a:off x="5511974" y="3296792"/>
              <a:ext cx="173038" cy="182563"/>
            </a:xfrm>
            <a:custGeom>
              <a:avLst/>
              <a:gdLst>
                <a:gd name="T0" fmla="*/ 5 w 54"/>
                <a:gd name="T1" fmla="*/ 8 h 57"/>
                <a:gd name="T2" fmla="*/ 3 w 54"/>
                <a:gd name="T3" fmla="*/ 7 h 57"/>
                <a:gd name="T4" fmla="*/ 0 w 54"/>
                <a:gd name="T5" fmla="*/ 3 h 57"/>
                <a:gd name="T6" fmla="*/ 10 w 54"/>
                <a:gd name="T7" fmla="*/ 2 h 57"/>
                <a:gd name="T8" fmla="*/ 15 w 54"/>
                <a:gd name="T9" fmla="*/ 4 h 57"/>
                <a:gd name="T10" fmla="*/ 15 w 54"/>
                <a:gd name="T11" fmla="*/ 7 h 57"/>
                <a:gd name="T12" fmla="*/ 18 w 54"/>
                <a:gd name="T13" fmla="*/ 9 h 57"/>
                <a:gd name="T14" fmla="*/ 23 w 54"/>
                <a:gd name="T15" fmla="*/ 12 h 57"/>
                <a:gd name="T16" fmla="*/ 32 w 54"/>
                <a:gd name="T17" fmla="*/ 19 h 57"/>
                <a:gd name="T18" fmla="*/ 34 w 54"/>
                <a:gd name="T19" fmla="*/ 23 h 57"/>
                <a:gd name="T20" fmla="*/ 38 w 54"/>
                <a:gd name="T21" fmla="*/ 24 h 57"/>
                <a:gd name="T22" fmla="*/ 41 w 54"/>
                <a:gd name="T23" fmla="*/ 27 h 57"/>
                <a:gd name="T24" fmla="*/ 41 w 54"/>
                <a:gd name="T25" fmla="*/ 29 h 57"/>
                <a:gd name="T26" fmla="*/ 43 w 54"/>
                <a:gd name="T27" fmla="*/ 32 h 57"/>
                <a:gd name="T28" fmla="*/ 47 w 54"/>
                <a:gd name="T29" fmla="*/ 35 h 57"/>
                <a:gd name="T30" fmla="*/ 49 w 54"/>
                <a:gd name="T31" fmla="*/ 38 h 57"/>
                <a:gd name="T32" fmla="*/ 52 w 54"/>
                <a:gd name="T33" fmla="*/ 44 h 57"/>
                <a:gd name="T34" fmla="*/ 53 w 54"/>
                <a:gd name="T35" fmla="*/ 49 h 57"/>
                <a:gd name="T36" fmla="*/ 54 w 54"/>
                <a:gd name="T37" fmla="*/ 53 h 57"/>
                <a:gd name="T38" fmla="*/ 48 w 54"/>
                <a:gd name="T39" fmla="*/ 54 h 57"/>
                <a:gd name="T40" fmla="*/ 43 w 54"/>
                <a:gd name="T41" fmla="*/ 54 h 57"/>
                <a:gd name="T42" fmla="*/ 43 w 54"/>
                <a:gd name="T43" fmla="*/ 52 h 57"/>
                <a:gd name="T44" fmla="*/ 41 w 54"/>
                <a:gd name="T45" fmla="*/ 52 h 57"/>
                <a:gd name="T46" fmla="*/ 34 w 54"/>
                <a:gd name="T47" fmla="*/ 47 h 57"/>
                <a:gd name="T48" fmla="*/ 36 w 54"/>
                <a:gd name="T49" fmla="*/ 44 h 57"/>
                <a:gd name="T50" fmla="*/ 34 w 54"/>
                <a:gd name="T51" fmla="*/ 44 h 57"/>
                <a:gd name="T52" fmla="*/ 33 w 54"/>
                <a:gd name="T53" fmla="*/ 42 h 57"/>
                <a:gd name="T54" fmla="*/ 30 w 54"/>
                <a:gd name="T55" fmla="*/ 42 h 57"/>
                <a:gd name="T56" fmla="*/ 25 w 54"/>
                <a:gd name="T57" fmla="*/ 37 h 57"/>
                <a:gd name="T58" fmla="*/ 23 w 54"/>
                <a:gd name="T59" fmla="*/ 28 h 57"/>
                <a:gd name="T60" fmla="*/ 22 w 54"/>
                <a:gd name="T61" fmla="*/ 30 h 57"/>
                <a:gd name="T62" fmla="*/ 19 w 54"/>
                <a:gd name="T63" fmla="*/ 24 h 57"/>
                <a:gd name="T64" fmla="*/ 17 w 54"/>
                <a:gd name="T65" fmla="*/ 22 h 57"/>
                <a:gd name="T66" fmla="*/ 14 w 54"/>
                <a:gd name="T67" fmla="*/ 20 h 57"/>
                <a:gd name="T68" fmla="*/ 13 w 54"/>
                <a:gd name="T69" fmla="*/ 15 h 57"/>
                <a:gd name="T70" fmla="*/ 9 w 54"/>
                <a:gd name="T71" fmla="*/ 13 h 57"/>
                <a:gd name="T72" fmla="*/ 7 w 54"/>
                <a:gd name="T73" fmla="*/ 10 h 57"/>
                <a:gd name="T74" fmla="*/ 5 w 54"/>
                <a:gd name="T75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4" h="57">
                  <a:moveTo>
                    <a:pt x="5" y="8"/>
                  </a:moveTo>
                  <a:cubicBezTo>
                    <a:pt x="6" y="6"/>
                    <a:pt x="3" y="7"/>
                    <a:pt x="3" y="7"/>
                  </a:cubicBezTo>
                  <a:cubicBezTo>
                    <a:pt x="2" y="5"/>
                    <a:pt x="3" y="2"/>
                    <a:pt x="0" y="3"/>
                  </a:cubicBezTo>
                  <a:cubicBezTo>
                    <a:pt x="4" y="0"/>
                    <a:pt x="6" y="4"/>
                    <a:pt x="10" y="2"/>
                  </a:cubicBezTo>
                  <a:cubicBezTo>
                    <a:pt x="10" y="5"/>
                    <a:pt x="14" y="3"/>
                    <a:pt x="15" y="4"/>
                  </a:cubicBezTo>
                  <a:cubicBezTo>
                    <a:pt x="16" y="4"/>
                    <a:pt x="15" y="6"/>
                    <a:pt x="15" y="7"/>
                  </a:cubicBezTo>
                  <a:cubicBezTo>
                    <a:pt x="16" y="7"/>
                    <a:pt x="19" y="7"/>
                    <a:pt x="18" y="9"/>
                  </a:cubicBezTo>
                  <a:cubicBezTo>
                    <a:pt x="21" y="8"/>
                    <a:pt x="20" y="11"/>
                    <a:pt x="23" y="12"/>
                  </a:cubicBezTo>
                  <a:cubicBezTo>
                    <a:pt x="25" y="12"/>
                    <a:pt x="28" y="19"/>
                    <a:pt x="32" y="19"/>
                  </a:cubicBezTo>
                  <a:cubicBezTo>
                    <a:pt x="34" y="19"/>
                    <a:pt x="33" y="22"/>
                    <a:pt x="34" y="23"/>
                  </a:cubicBezTo>
                  <a:cubicBezTo>
                    <a:pt x="35" y="24"/>
                    <a:pt x="37" y="23"/>
                    <a:pt x="38" y="24"/>
                  </a:cubicBezTo>
                  <a:cubicBezTo>
                    <a:pt x="39" y="25"/>
                    <a:pt x="40" y="26"/>
                    <a:pt x="41" y="27"/>
                  </a:cubicBezTo>
                  <a:cubicBezTo>
                    <a:pt x="41" y="27"/>
                    <a:pt x="40" y="29"/>
                    <a:pt x="41" y="29"/>
                  </a:cubicBezTo>
                  <a:cubicBezTo>
                    <a:pt x="41" y="30"/>
                    <a:pt x="42" y="31"/>
                    <a:pt x="43" y="32"/>
                  </a:cubicBezTo>
                  <a:cubicBezTo>
                    <a:pt x="44" y="33"/>
                    <a:pt x="45" y="35"/>
                    <a:pt x="47" y="35"/>
                  </a:cubicBezTo>
                  <a:cubicBezTo>
                    <a:pt x="47" y="35"/>
                    <a:pt x="49" y="38"/>
                    <a:pt x="49" y="38"/>
                  </a:cubicBezTo>
                  <a:cubicBezTo>
                    <a:pt x="51" y="39"/>
                    <a:pt x="50" y="44"/>
                    <a:pt x="52" y="44"/>
                  </a:cubicBezTo>
                  <a:cubicBezTo>
                    <a:pt x="53" y="44"/>
                    <a:pt x="53" y="48"/>
                    <a:pt x="53" y="49"/>
                  </a:cubicBezTo>
                  <a:cubicBezTo>
                    <a:pt x="53" y="51"/>
                    <a:pt x="50" y="53"/>
                    <a:pt x="54" y="53"/>
                  </a:cubicBezTo>
                  <a:cubicBezTo>
                    <a:pt x="54" y="57"/>
                    <a:pt x="50" y="55"/>
                    <a:pt x="48" y="54"/>
                  </a:cubicBezTo>
                  <a:cubicBezTo>
                    <a:pt x="47" y="54"/>
                    <a:pt x="44" y="55"/>
                    <a:pt x="43" y="54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1"/>
                    <a:pt x="41" y="52"/>
                    <a:pt x="41" y="52"/>
                  </a:cubicBezTo>
                  <a:cubicBezTo>
                    <a:pt x="39" y="51"/>
                    <a:pt x="37" y="47"/>
                    <a:pt x="34" y="47"/>
                  </a:cubicBezTo>
                  <a:cubicBezTo>
                    <a:pt x="35" y="46"/>
                    <a:pt x="36" y="46"/>
                    <a:pt x="36" y="44"/>
                  </a:cubicBezTo>
                  <a:cubicBezTo>
                    <a:pt x="35" y="43"/>
                    <a:pt x="34" y="44"/>
                    <a:pt x="34" y="44"/>
                  </a:cubicBezTo>
                  <a:cubicBezTo>
                    <a:pt x="33" y="45"/>
                    <a:pt x="34" y="42"/>
                    <a:pt x="33" y="42"/>
                  </a:cubicBezTo>
                  <a:cubicBezTo>
                    <a:pt x="33" y="41"/>
                    <a:pt x="31" y="42"/>
                    <a:pt x="30" y="42"/>
                  </a:cubicBezTo>
                  <a:cubicBezTo>
                    <a:pt x="29" y="40"/>
                    <a:pt x="29" y="37"/>
                    <a:pt x="25" y="37"/>
                  </a:cubicBezTo>
                  <a:cubicBezTo>
                    <a:pt x="27" y="32"/>
                    <a:pt x="23" y="32"/>
                    <a:pt x="23" y="28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0" y="29"/>
                    <a:pt x="20" y="26"/>
                    <a:pt x="19" y="24"/>
                  </a:cubicBezTo>
                  <a:cubicBezTo>
                    <a:pt x="19" y="23"/>
                    <a:pt x="17" y="22"/>
                    <a:pt x="17" y="22"/>
                  </a:cubicBezTo>
                  <a:cubicBezTo>
                    <a:pt x="16" y="21"/>
                    <a:pt x="16" y="20"/>
                    <a:pt x="14" y="20"/>
                  </a:cubicBezTo>
                  <a:cubicBezTo>
                    <a:pt x="15" y="18"/>
                    <a:pt x="13" y="17"/>
                    <a:pt x="13" y="15"/>
                  </a:cubicBezTo>
                  <a:cubicBezTo>
                    <a:pt x="12" y="14"/>
                    <a:pt x="10" y="14"/>
                    <a:pt x="9" y="13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8"/>
                    <a:pt x="10" y="6"/>
                    <a:pt x="5" y="8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6" name="Freeform 111"/>
            <p:cNvSpPr>
              <a:spLocks/>
            </p:cNvSpPr>
            <p:nvPr/>
          </p:nvSpPr>
          <p:spPr bwMode="auto">
            <a:xfrm>
              <a:off x="4656312" y="3585717"/>
              <a:ext cx="122238" cy="223838"/>
            </a:xfrm>
            <a:custGeom>
              <a:avLst/>
              <a:gdLst>
                <a:gd name="T0" fmla="*/ 29 w 38"/>
                <a:gd name="T1" fmla="*/ 0 h 70"/>
                <a:gd name="T2" fmla="*/ 34 w 38"/>
                <a:gd name="T3" fmla="*/ 1 h 70"/>
                <a:gd name="T4" fmla="*/ 31 w 38"/>
                <a:gd name="T5" fmla="*/ 24 h 70"/>
                <a:gd name="T6" fmla="*/ 29 w 38"/>
                <a:gd name="T7" fmla="*/ 39 h 70"/>
                <a:gd name="T8" fmla="*/ 25 w 38"/>
                <a:gd name="T9" fmla="*/ 45 h 70"/>
                <a:gd name="T10" fmla="*/ 24 w 38"/>
                <a:gd name="T11" fmla="*/ 52 h 70"/>
                <a:gd name="T12" fmla="*/ 24 w 38"/>
                <a:gd name="T13" fmla="*/ 55 h 70"/>
                <a:gd name="T14" fmla="*/ 21 w 38"/>
                <a:gd name="T15" fmla="*/ 56 h 70"/>
                <a:gd name="T16" fmla="*/ 20 w 38"/>
                <a:gd name="T17" fmla="*/ 64 h 70"/>
                <a:gd name="T18" fmla="*/ 19 w 38"/>
                <a:gd name="T19" fmla="*/ 65 h 70"/>
                <a:gd name="T20" fmla="*/ 18 w 38"/>
                <a:gd name="T21" fmla="*/ 69 h 70"/>
                <a:gd name="T22" fmla="*/ 5 w 38"/>
                <a:gd name="T23" fmla="*/ 70 h 70"/>
                <a:gd name="T24" fmla="*/ 4 w 38"/>
                <a:gd name="T25" fmla="*/ 64 h 70"/>
                <a:gd name="T26" fmla="*/ 2 w 38"/>
                <a:gd name="T27" fmla="*/ 61 h 70"/>
                <a:gd name="T28" fmla="*/ 0 w 38"/>
                <a:gd name="T29" fmla="*/ 60 h 70"/>
                <a:gd name="T30" fmla="*/ 0 w 38"/>
                <a:gd name="T31" fmla="*/ 55 h 70"/>
                <a:gd name="T32" fmla="*/ 1 w 38"/>
                <a:gd name="T33" fmla="*/ 54 h 70"/>
                <a:gd name="T34" fmla="*/ 0 w 38"/>
                <a:gd name="T35" fmla="*/ 52 h 70"/>
                <a:gd name="T36" fmla="*/ 2 w 38"/>
                <a:gd name="T37" fmla="*/ 47 h 70"/>
                <a:gd name="T38" fmla="*/ 2 w 38"/>
                <a:gd name="T39" fmla="*/ 45 h 70"/>
                <a:gd name="T40" fmla="*/ 5 w 38"/>
                <a:gd name="T41" fmla="*/ 44 h 70"/>
                <a:gd name="T42" fmla="*/ 7 w 38"/>
                <a:gd name="T43" fmla="*/ 37 h 70"/>
                <a:gd name="T44" fmla="*/ 5 w 38"/>
                <a:gd name="T45" fmla="*/ 34 h 70"/>
                <a:gd name="T46" fmla="*/ 5 w 38"/>
                <a:gd name="T47" fmla="*/ 26 h 70"/>
                <a:gd name="T48" fmla="*/ 7 w 38"/>
                <a:gd name="T49" fmla="*/ 24 h 70"/>
                <a:gd name="T50" fmla="*/ 11 w 38"/>
                <a:gd name="T51" fmla="*/ 21 h 70"/>
                <a:gd name="T52" fmla="*/ 18 w 38"/>
                <a:gd name="T53" fmla="*/ 16 h 70"/>
                <a:gd name="T54" fmla="*/ 21 w 38"/>
                <a:gd name="T55" fmla="*/ 17 h 70"/>
                <a:gd name="T56" fmla="*/ 23 w 38"/>
                <a:gd name="T57" fmla="*/ 10 h 70"/>
                <a:gd name="T58" fmla="*/ 26 w 38"/>
                <a:gd name="T59" fmla="*/ 8 h 70"/>
                <a:gd name="T60" fmla="*/ 29 w 38"/>
                <a:gd name="T6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8" h="70">
                  <a:moveTo>
                    <a:pt x="29" y="0"/>
                  </a:moveTo>
                  <a:cubicBezTo>
                    <a:pt x="30" y="1"/>
                    <a:pt x="32" y="1"/>
                    <a:pt x="34" y="1"/>
                  </a:cubicBezTo>
                  <a:cubicBezTo>
                    <a:pt x="32" y="7"/>
                    <a:pt x="38" y="19"/>
                    <a:pt x="31" y="24"/>
                  </a:cubicBezTo>
                  <a:cubicBezTo>
                    <a:pt x="32" y="29"/>
                    <a:pt x="31" y="34"/>
                    <a:pt x="29" y="39"/>
                  </a:cubicBezTo>
                  <a:cubicBezTo>
                    <a:pt x="28" y="41"/>
                    <a:pt x="28" y="45"/>
                    <a:pt x="25" y="45"/>
                  </a:cubicBezTo>
                  <a:cubicBezTo>
                    <a:pt x="26" y="48"/>
                    <a:pt x="24" y="50"/>
                    <a:pt x="24" y="52"/>
                  </a:cubicBezTo>
                  <a:cubicBezTo>
                    <a:pt x="24" y="53"/>
                    <a:pt x="24" y="54"/>
                    <a:pt x="24" y="55"/>
                  </a:cubicBezTo>
                  <a:cubicBezTo>
                    <a:pt x="24" y="55"/>
                    <a:pt x="21" y="56"/>
                    <a:pt x="21" y="56"/>
                  </a:cubicBezTo>
                  <a:cubicBezTo>
                    <a:pt x="20" y="58"/>
                    <a:pt x="21" y="61"/>
                    <a:pt x="20" y="64"/>
                  </a:cubicBezTo>
                  <a:cubicBezTo>
                    <a:pt x="20" y="64"/>
                    <a:pt x="19" y="64"/>
                    <a:pt x="19" y="65"/>
                  </a:cubicBezTo>
                  <a:cubicBezTo>
                    <a:pt x="19" y="66"/>
                    <a:pt x="17" y="67"/>
                    <a:pt x="18" y="69"/>
                  </a:cubicBezTo>
                  <a:cubicBezTo>
                    <a:pt x="14" y="70"/>
                    <a:pt x="10" y="70"/>
                    <a:pt x="5" y="70"/>
                  </a:cubicBezTo>
                  <a:cubicBezTo>
                    <a:pt x="5" y="67"/>
                    <a:pt x="3" y="67"/>
                    <a:pt x="4" y="64"/>
                  </a:cubicBezTo>
                  <a:cubicBezTo>
                    <a:pt x="2" y="64"/>
                    <a:pt x="3" y="62"/>
                    <a:pt x="2" y="61"/>
                  </a:cubicBezTo>
                  <a:cubicBezTo>
                    <a:pt x="1" y="61"/>
                    <a:pt x="0" y="61"/>
                    <a:pt x="0" y="60"/>
                  </a:cubicBezTo>
                  <a:cubicBezTo>
                    <a:pt x="0" y="58"/>
                    <a:pt x="0" y="57"/>
                    <a:pt x="0" y="55"/>
                  </a:cubicBezTo>
                  <a:cubicBezTo>
                    <a:pt x="0" y="54"/>
                    <a:pt x="1" y="54"/>
                    <a:pt x="1" y="54"/>
                  </a:cubicBezTo>
                  <a:cubicBezTo>
                    <a:pt x="1" y="53"/>
                    <a:pt x="0" y="52"/>
                    <a:pt x="0" y="52"/>
                  </a:cubicBezTo>
                  <a:cubicBezTo>
                    <a:pt x="0" y="50"/>
                    <a:pt x="2" y="49"/>
                    <a:pt x="2" y="47"/>
                  </a:cubicBezTo>
                  <a:cubicBezTo>
                    <a:pt x="3" y="47"/>
                    <a:pt x="2" y="45"/>
                    <a:pt x="2" y="45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1"/>
                    <a:pt x="3" y="33"/>
                    <a:pt x="7" y="37"/>
                  </a:cubicBezTo>
                  <a:cubicBezTo>
                    <a:pt x="8" y="35"/>
                    <a:pt x="5" y="36"/>
                    <a:pt x="5" y="34"/>
                  </a:cubicBezTo>
                  <a:cubicBezTo>
                    <a:pt x="5" y="31"/>
                    <a:pt x="5" y="29"/>
                    <a:pt x="5" y="26"/>
                  </a:cubicBezTo>
                  <a:cubicBezTo>
                    <a:pt x="7" y="26"/>
                    <a:pt x="7" y="25"/>
                    <a:pt x="7" y="24"/>
                  </a:cubicBezTo>
                  <a:cubicBezTo>
                    <a:pt x="10" y="24"/>
                    <a:pt x="10" y="22"/>
                    <a:pt x="11" y="21"/>
                  </a:cubicBezTo>
                  <a:cubicBezTo>
                    <a:pt x="13" y="20"/>
                    <a:pt x="18" y="21"/>
                    <a:pt x="18" y="16"/>
                  </a:cubicBezTo>
                  <a:cubicBezTo>
                    <a:pt x="20" y="16"/>
                    <a:pt x="20" y="17"/>
                    <a:pt x="21" y="17"/>
                  </a:cubicBezTo>
                  <a:cubicBezTo>
                    <a:pt x="20" y="13"/>
                    <a:pt x="23" y="13"/>
                    <a:pt x="23" y="10"/>
                  </a:cubicBezTo>
                  <a:cubicBezTo>
                    <a:pt x="26" y="12"/>
                    <a:pt x="25" y="1"/>
                    <a:pt x="26" y="8"/>
                  </a:cubicBezTo>
                  <a:cubicBezTo>
                    <a:pt x="31" y="7"/>
                    <a:pt x="27" y="2"/>
                    <a:pt x="2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7" name="Freeform 112"/>
            <p:cNvSpPr>
              <a:spLocks/>
            </p:cNvSpPr>
            <p:nvPr/>
          </p:nvSpPr>
          <p:spPr bwMode="auto">
            <a:xfrm>
              <a:off x="5804074" y="3573017"/>
              <a:ext cx="665163" cy="487363"/>
            </a:xfrm>
            <a:custGeom>
              <a:avLst/>
              <a:gdLst>
                <a:gd name="T0" fmla="*/ 121 w 208"/>
                <a:gd name="T1" fmla="*/ 12 h 152"/>
                <a:gd name="T2" fmla="*/ 116 w 208"/>
                <a:gd name="T3" fmla="*/ 15 h 152"/>
                <a:gd name="T4" fmla="*/ 122 w 208"/>
                <a:gd name="T5" fmla="*/ 22 h 152"/>
                <a:gd name="T6" fmla="*/ 140 w 208"/>
                <a:gd name="T7" fmla="*/ 33 h 152"/>
                <a:gd name="T8" fmla="*/ 145 w 208"/>
                <a:gd name="T9" fmla="*/ 25 h 152"/>
                <a:gd name="T10" fmla="*/ 146 w 208"/>
                <a:gd name="T11" fmla="*/ 20 h 152"/>
                <a:gd name="T12" fmla="*/ 148 w 208"/>
                <a:gd name="T13" fmla="*/ 9 h 152"/>
                <a:gd name="T14" fmla="*/ 151 w 208"/>
                <a:gd name="T15" fmla="*/ 2 h 152"/>
                <a:gd name="T16" fmla="*/ 155 w 208"/>
                <a:gd name="T17" fmla="*/ 7 h 152"/>
                <a:gd name="T18" fmla="*/ 161 w 208"/>
                <a:gd name="T19" fmla="*/ 20 h 152"/>
                <a:gd name="T20" fmla="*/ 168 w 208"/>
                <a:gd name="T21" fmla="*/ 29 h 152"/>
                <a:gd name="T22" fmla="*/ 174 w 208"/>
                <a:gd name="T23" fmla="*/ 38 h 152"/>
                <a:gd name="T24" fmla="*/ 178 w 208"/>
                <a:gd name="T25" fmla="*/ 48 h 152"/>
                <a:gd name="T26" fmla="*/ 182 w 208"/>
                <a:gd name="T27" fmla="*/ 50 h 152"/>
                <a:gd name="T28" fmla="*/ 189 w 208"/>
                <a:gd name="T29" fmla="*/ 55 h 152"/>
                <a:gd name="T30" fmla="*/ 195 w 208"/>
                <a:gd name="T31" fmla="*/ 68 h 152"/>
                <a:gd name="T32" fmla="*/ 198 w 208"/>
                <a:gd name="T33" fmla="*/ 70 h 152"/>
                <a:gd name="T34" fmla="*/ 206 w 208"/>
                <a:gd name="T35" fmla="*/ 75 h 152"/>
                <a:gd name="T36" fmla="*/ 208 w 208"/>
                <a:gd name="T37" fmla="*/ 97 h 152"/>
                <a:gd name="T38" fmla="*/ 204 w 208"/>
                <a:gd name="T39" fmla="*/ 107 h 152"/>
                <a:gd name="T40" fmla="*/ 204 w 208"/>
                <a:gd name="T41" fmla="*/ 111 h 152"/>
                <a:gd name="T42" fmla="*/ 202 w 208"/>
                <a:gd name="T43" fmla="*/ 118 h 152"/>
                <a:gd name="T44" fmla="*/ 194 w 208"/>
                <a:gd name="T45" fmla="*/ 124 h 152"/>
                <a:gd name="T46" fmla="*/ 188 w 208"/>
                <a:gd name="T47" fmla="*/ 143 h 152"/>
                <a:gd name="T48" fmla="*/ 177 w 208"/>
                <a:gd name="T49" fmla="*/ 148 h 152"/>
                <a:gd name="T50" fmla="*/ 172 w 208"/>
                <a:gd name="T51" fmla="*/ 152 h 152"/>
                <a:gd name="T52" fmla="*/ 161 w 208"/>
                <a:gd name="T53" fmla="*/ 150 h 152"/>
                <a:gd name="T54" fmla="*/ 139 w 208"/>
                <a:gd name="T55" fmla="*/ 146 h 152"/>
                <a:gd name="T56" fmla="*/ 137 w 208"/>
                <a:gd name="T57" fmla="*/ 138 h 152"/>
                <a:gd name="T58" fmla="*/ 136 w 208"/>
                <a:gd name="T59" fmla="*/ 134 h 152"/>
                <a:gd name="T60" fmla="*/ 126 w 208"/>
                <a:gd name="T61" fmla="*/ 127 h 152"/>
                <a:gd name="T62" fmla="*/ 121 w 208"/>
                <a:gd name="T63" fmla="*/ 121 h 152"/>
                <a:gd name="T64" fmla="*/ 111 w 208"/>
                <a:gd name="T65" fmla="*/ 117 h 152"/>
                <a:gd name="T66" fmla="*/ 106 w 208"/>
                <a:gd name="T67" fmla="*/ 114 h 152"/>
                <a:gd name="T68" fmla="*/ 82 w 208"/>
                <a:gd name="T69" fmla="*/ 109 h 152"/>
                <a:gd name="T70" fmla="*/ 69 w 208"/>
                <a:gd name="T71" fmla="*/ 113 h 152"/>
                <a:gd name="T72" fmla="*/ 64 w 208"/>
                <a:gd name="T73" fmla="*/ 116 h 152"/>
                <a:gd name="T74" fmla="*/ 61 w 208"/>
                <a:gd name="T75" fmla="*/ 119 h 152"/>
                <a:gd name="T76" fmla="*/ 58 w 208"/>
                <a:gd name="T77" fmla="*/ 119 h 152"/>
                <a:gd name="T78" fmla="*/ 35 w 208"/>
                <a:gd name="T79" fmla="*/ 123 h 152"/>
                <a:gd name="T80" fmla="*/ 32 w 208"/>
                <a:gd name="T81" fmla="*/ 126 h 152"/>
                <a:gd name="T82" fmla="*/ 10 w 208"/>
                <a:gd name="T83" fmla="*/ 129 h 152"/>
                <a:gd name="T84" fmla="*/ 13 w 208"/>
                <a:gd name="T85" fmla="*/ 116 h 152"/>
                <a:gd name="T86" fmla="*/ 10 w 208"/>
                <a:gd name="T87" fmla="*/ 108 h 152"/>
                <a:gd name="T88" fmla="*/ 10 w 208"/>
                <a:gd name="T89" fmla="*/ 103 h 152"/>
                <a:gd name="T90" fmla="*/ 6 w 208"/>
                <a:gd name="T91" fmla="*/ 95 h 152"/>
                <a:gd name="T92" fmla="*/ 5 w 208"/>
                <a:gd name="T93" fmla="*/ 89 h 152"/>
                <a:gd name="T94" fmla="*/ 3 w 208"/>
                <a:gd name="T95" fmla="*/ 82 h 152"/>
                <a:gd name="T96" fmla="*/ 4 w 208"/>
                <a:gd name="T97" fmla="*/ 75 h 152"/>
                <a:gd name="T98" fmla="*/ 4 w 208"/>
                <a:gd name="T99" fmla="*/ 59 h 152"/>
                <a:gd name="T100" fmla="*/ 18 w 208"/>
                <a:gd name="T101" fmla="*/ 50 h 152"/>
                <a:gd name="T102" fmla="*/ 34 w 208"/>
                <a:gd name="T103" fmla="*/ 46 h 152"/>
                <a:gd name="T104" fmla="*/ 43 w 208"/>
                <a:gd name="T105" fmla="*/ 43 h 152"/>
                <a:gd name="T106" fmla="*/ 47 w 208"/>
                <a:gd name="T107" fmla="*/ 29 h 152"/>
                <a:gd name="T108" fmla="*/ 58 w 208"/>
                <a:gd name="T109" fmla="*/ 29 h 152"/>
                <a:gd name="T110" fmla="*/ 61 w 208"/>
                <a:gd name="T111" fmla="*/ 20 h 152"/>
                <a:gd name="T112" fmla="*/ 71 w 208"/>
                <a:gd name="T113" fmla="*/ 14 h 152"/>
                <a:gd name="T114" fmla="*/ 78 w 208"/>
                <a:gd name="T115" fmla="*/ 17 h 152"/>
                <a:gd name="T116" fmla="*/ 81 w 208"/>
                <a:gd name="T117" fmla="*/ 19 h 152"/>
                <a:gd name="T118" fmla="*/ 83 w 208"/>
                <a:gd name="T119" fmla="*/ 16 h 152"/>
                <a:gd name="T120" fmla="*/ 92 w 208"/>
                <a:gd name="T121" fmla="*/ 9 h 152"/>
                <a:gd name="T122" fmla="*/ 98 w 208"/>
                <a:gd name="T123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8" h="152">
                  <a:moveTo>
                    <a:pt x="121" y="6"/>
                  </a:moveTo>
                  <a:cubicBezTo>
                    <a:pt x="121" y="8"/>
                    <a:pt x="121" y="10"/>
                    <a:pt x="121" y="12"/>
                  </a:cubicBezTo>
                  <a:cubicBezTo>
                    <a:pt x="120" y="12"/>
                    <a:pt x="119" y="12"/>
                    <a:pt x="117" y="12"/>
                  </a:cubicBezTo>
                  <a:cubicBezTo>
                    <a:pt x="119" y="14"/>
                    <a:pt x="118" y="15"/>
                    <a:pt x="116" y="15"/>
                  </a:cubicBezTo>
                  <a:cubicBezTo>
                    <a:pt x="118" y="17"/>
                    <a:pt x="116" y="17"/>
                    <a:pt x="116" y="20"/>
                  </a:cubicBezTo>
                  <a:cubicBezTo>
                    <a:pt x="117" y="22"/>
                    <a:pt x="119" y="23"/>
                    <a:pt x="122" y="22"/>
                  </a:cubicBezTo>
                  <a:cubicBezTo>
                    <a:pt x="123" y="28"/>
                    <a:pt x="131" y="26"/>
                    <a:pt x="131" y="31"/>
                  </a:cubicBezTo>
                  <a:cubicBezTo>
                    <a:pt x="135" y="31"/>
                    <a:pt x="138" y="31"/>
                    <a:pt x="140" y="33"/>
                  </a:cubicBezTo>
                  <a:cubicBezTo>
                    <a:pt x="142" y="32"/>
                    <a:pt x="140" y="27"/>
                    <a:pt x="145" y="29"/>
                  </a:cubicBezTo>
                  <a:cubicBezTo>
                    <a:pt x="144" y="28"/>
                    <a:pt x="143" y="25"/>
                    <a:pt x="145" y="25"/>
                  </a:cubicBezTo>
                  <a:cubicBezTo>
                    <a:pt x="147" y="25"/>
                    <a:pt x="145" y="23"/>
                    <a:pt x="145" y="21"/>
                  </a:cubicBezTo>
                  <a:cubicBezTo>
                    <a:pt x="145" y="21"/>
                    <a:pt x="146" y="21"/>
                    <a:pt x="146" y="20"/>
                  </a:cubicBezTo>
                  <a:cubicBezTo>
                    <a:pt x="146" y="19"/>
                    <a:pt x="148" y="17"/>
                    <a:pt x="148" y="15"/>
                  </a:cubicBezTo>
                  <a:cubicBezTo>
                    <a:pt x="147" y="14"/>
                    <a:pt x="146" y="12"/>
                    <a:pt x="148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1" y="7"/>
                    <a:pt x="150" y="3"/>
                    <a:pt x="151" y="2"/>
                  </a:cubicBezTo>
                  <a:cubicBezTo>
                    <a:pt x="154" y="2"/>
                    <a:pt x="152" y="6"/>
                    <a:pt x="154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56" y="9"/>
                    <a:pt x="157" y="12"/>
                    <a:pt x="158" y="14"/>
                  </a:cubicBezTo>
                  <a:cubicBezTo>
                    <a:pt x="159" y="16"/>
                    <a:pt x="162" y="17"/>
                    <a:pt x="161" y="20"/>
                  </a:cubicBezTo>
                  <a:cubicBezTo>
                    <a:pt x="165" y="17"/>
                    <a:pt x="162" y="22"/>
                    <a:pt x="166" y="21"/>
                  </a:cubicBezTo>
                  <a:cubicBezTo>
                    <a:pt x="166" y="24"/>
                    <a:pt x="166" y="27"/>
                    <a:pt x="168" y="29"/>
                  </a:cubicBezTo>
                  <a:cubicBezTo>
                    <a:pt x="170" y="31"/>
                    <a:pt x="168" y="33"/>
                    <a:pt x="169" y="38"/>
                  </a:cubicBezTo>
                  <a:cubicBezTo>
                    <a:pt x="172" y="34"/>
                    <a:pt x="170" y="37"/>
                    <a:pt x="174" y="38"/>
                  </a:cubicBezTo>
                  <a:cubicBezTo>
                    <a:pt x="174" y="40"/>
                    <a:pt x="173" y="40"/>
                    <a:pt x="173" y="41"/>
                  </a:cubicBezTo>
                  <a:cubicBezTo>
                    <a:pt x="175" y="43"/>
                    <a:pt x="178" y="43"/>
                    <a:pt x="178" y="48"/>
                  </a:cubicBezTo>
                  <a:cubicBezTo>
                    <a:pt x="179" y="48"/>
                    <a:pt x="181" y="47"/>
                    <a:pt x="182" y="48"/>
                  </a:cubicBezTo>
                  <a:cubicBezTo>
                    <a:pt x="182" y="48"/>
                    <a:pt x="181" y="50"/>
                    <a:pt x="182" y="50"/>
                  </a:cubicBezTo>
                  <a:cubicBezTo>
                    <a:pt x="182" y="51"/>
                    <a:pt x="184" y="50"/>
                    <a:pt x="184" y="50"/>
                  </a:cubicBezTo>
                  <a:cubicBezTo>
                    <a:pt x="186" y="52"/>
                    <a:pt x="185" y="56"/>
                    <a:pt x="189" y="55"/>
                  </a:cubicBezTo>
                  <a:cubicBezTo>
                    <a:pt x="189" y="58"/>
                    <a:pt x="191" y="62"/>
                    <a:pt x="193" y="64"/>
                  </a:cubicBezTo>
                  <a:cubicBezTo>
                    <a:pt x="194" y="65"/>
                    <a:pt x="194" y="67"/>
                    <a:pt x="195" y="68"/>
                  </a:cubicBezTo>
                  <a:cubicBezTo>
                    <a:pt x="196" y="68"/>
                    <a:pt x="198" y="67"/>
                    <a:pt x="198" y="68"/>
                  </a:cubicBezTo>
                  <a:cubicBezTo>
                    <a:pt x="198" y="68"/>
                    <a:pt x="198" y="70"/>
                    <a:pt x="198" y="70"/>
                  </a:cubicBezTo>
                  <a:cubicBezTo>
                    <a:pt x="199" y="71"/>
                    <a:pt x="201" y="71"/>
                    <a:pt x="201" y="70"/>
                  </a:cubicBezTo>
                  <a:cubicBezTo>
                    <a:pt x="203" y="73"/>
                    <a:pt x="201" y="76"/>
                    <a:pt x="206" y="75"/>
                  </a:cubicBezTo>
                  <a:cubicBezTo>
                    <a:pt x="203" y="79"/>
                    <a:pt x="206" y="84"/>
                    <a:pt x="207" y="89"/>
                  </a:cubicBezTo>
                  <a:cubicBezTo>
                    <a:pt x="207" y="92"/>
                    <a:pt x="205" y="95"/>
                    <a:pt x="208" y="97"/>
                  </a:cubicBezTo>
                  <a:cubicBezTo>
                    <a:pt x="206" y="99"/>
                    <a:pt x="206" y="100"/>
                    <a:pt x="206" y="105"/>
                  </a:cubicBezTo>
                  <a:cubicBezTo>
                    <a:pt x="206" y="105"/>
                    <a:pt x="203" y="106"/>
                    <a:pt x="204" y="10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5" y="107"/>
                    <a:pt x="205" y="110"/>
                    <a:pt x="204" y="111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1" y="113"/>
                    <a:pt x="204" y="115"/>
                    <a:pt x="202" y="118"/>
                  </a:cubicBezTo>
                  <a:cubicBezTo>
                    <a:pt x="199" y="118"/>
                    <a:pt x="200" y="121"/>
                    <a:pt x="197" y="121"/>
                  </a:cubicBezTo>
                  <a:cubicBezTo>
                    <a:pt x="197" y="123"/>
                    <a:pt x="196" y="125"/>
                    <a:pt x="194" y="124"/>
                  </a:cubicBezTo>
                  <a:cubicBezTo>
                    <a:pt x="195" y="130"/>
                    <a:pt x="192" y="131"/>
                    <a:pt x="193" y="136"/>
                  </a:cubicBezTo>
                  <a:cubicBezTo>
                    <a:pt x="188" y="135"/>
                    <a:pt x="189" y="140"/>
                    <a:pt x="188" y="143"/>
                  </a:cubicBezTo>
                  <a:cubicBezTo>
                    <a:pt x="186" y="143"/>
                    <a:pt x="184" y="143"/>
                    <a:pt x="184" y="145"/>
                  </a:cubicBezTo>
                  <a:cubicBezTo>
                    <a:pt x="184" y="147"/>
                    <a:pt x="179" y="147"/>
                    <a:pt x="177" y="148"/>
                  </a:cubicBezTo>
                  <a:cubicBezTo>
                    <a:pt x="176" y="149"/>
                    <a:pt x="175" y="150"/>
                    <a:pt x="174" y="151"/>
                  </a:cubicBezTo>
                  <a:cubicBezTo>
                    <a:pt x="173" y="151"/>
                    <a:pt x="171" y="150"/>
                    <a:pt x="172" y="152"/>
                  </a:cubicBezTo>
                  <a:cubicBezTo>
                    <a:pt x="169" y="151"/>
                    <a:pt x="167" y="148"/>
                    <a:pt x="164" y="147"/>
                  </a:cubicBezTo>
                  <a:cubicBezTo>
                    <a:pt x="161" y="146"/>
                    <a:pt x="162" y="149"/>
                    <a:pt x="161" y="150"/>
                  </a:cubicBezTo>
                  <a:cubicBezTo>
                    <a:pt x="159" y="151"/>
                    <a:pt x="154" y="149"/>
                    <a:pt x="153" y="152"/>
                  </a:cubicBezTo>
                  <a:cubicBezTo>
                    <a:pt x="148" y="150"/>
                    <a:pt x="145" y="146"/>
                    <a:pt x="139" y="146"/>
                  </a:cubicBezTo>
                  <a:cubicBezTo>
                    <a:pt x="140" y="144"/>
                    <a:pt x="140" y="143"/>
                    <a:pt x="139" y="139"/>
                  </a:cubicBezTo>
                  <a:cubicBezTo>
                    <a:pt x="138" y="139"/>
                    <a:pt x="138" y="140"/>
                    <a:pt x="137" y="138"/>
                  </a:cubicBezTo>
                  <a:cubicBezTo>
                    <a:pt x="137" y="137"/>
                    <a:pt x="137" y="137"/>
                    <a:pt x="137" y="137"/>
                  </a:cubicBezTo>
                  <a:cubicBezTo>
                    <a:pt x="137" y="136"/>
                    <a:pt x="134" y="135"/>
                    <a:pt x="136" y="134"/>
                  </a:cubicBezTo>
                  <a:cubicBezTo>
                    <a:pt x="135" y="133"/>
                    <a:pt x="130" y="131"/>
                    <a:pt x="130" y="133"/>
                  </a:cubicBezTo>
                  <a:cubicBezTo>
                    <a:pt x="128" y="132"/>
                    <a:pt x="128" y="128"/>
                    <a:pt x="126" y="127"/>
                  </a:cubicBezTo>
                  <a:cubicBezTo>
                    <a:pt x="126" y="124"/>
                    <a:pt x="127" y="124"/>
                    <a:pt x="127" y="122"/>
                  </a:cubicBezTo>
                  <a:cubicBezTo>
                    <a:pt x="126" y="120"/>
                    <a:pt x="125" y="121"/>
                    <a:pt x="121" y="121"/>
                  </a:cubicBezTo>
                  <a:cubicBezTo>
                    <a:pt x="118" y="122"/>
                    <a:pt x="119" y="127"/>
                    <a:pt x="114" y="126"/>
                  </a:cubicBezTo>
                  <a:cubicBezTo>
                    <a:pt x="115" y="121"/>
                    <a:pt x="110" y="122"/>
                    <a:pt x="111" y="117"/>
                  </a:cubicBezTo>
                  <a:cubicBezTo>
                    <a:pt x="108" y="117"/>
                    <a:pt x="107" y="115"/>
                    <a:pt x="103" y="116"/>
                  </a:cubicBezTo>
                  <a:cubicBezTo>
                    <a:pt x="103" y="114"/>
                    <a:pt x="105" y="115"/>
                    <a:pt x="106" y="114"/>
                  </a:cubicBezTo>
                  <a:cubicBezTo>
                    <a:pt x="103" y="110"/>
                    <a:pt x="100" y="114"/>
                    <a:pt x="93" y="113"/>
                  </a:cubicBezTo>
                  <a:cubicBezTo>
                    <a:pt x="89" y="112"/>
                    <a:pt x="86" y="111"/>
                    <a:pt x="82" y="109"/>
                  </a:cubicBezTo>
                  <a:cubicBezTo>
                    <a:pt x="79" y="110"/>
                    <a:pt x="75" y="110"/>
                    <a:pt x="74" y="113"/>
                  </a:cubicBezTo>
                  <a:cubicBezTo>
                    <a:pt x="73" y="113"/>
                    <a:pt x="71" y="113"/>
                    <a:pt x="69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6" y="115"/>
                    <a:pt x="67" y="112"/>
                    <a:pt x="64" y="116"/>
                  </a:cubicBezTo>
                  <a:cubicBezTo>
                    <a:pt x="64" y="116"/>
                    <a:pt x="63" y="117"/>
                    <a:pt x="63" y="118"/>
                  </a:cubicBezTo>
                  <a:cubicBezTo>
                    <a:pt x="61" y="116"/>
                    <a:pt x="60" y="114"/>
                    <a:pt x="61" y="119"/>
                  </a:cubicBezTo>
                  <a:cubicBezTo>
                    <a:pt x="60" y="119"/>
                    <a:pt x="59" y="118"/>
                    <a:pt x="58" y="118"/>
                  </a:cubicBezTo>
                  <a:cubicBezTo>
                    <a:pt x="56" y="118"/>
                    <a:pt x="58" y="120"/>
                    <a:pt x="58" y="119"/>
                  </a:cubicBezTo>
                  <a:cubicBezTo>
                    <a:pt x="56" y="122"/>
                    <a:pt x="53" y="121"/>
                    <a:pt x="52" y="124"/>
                  </a:cubicBezTo>
                  <a:cubicBezTo>
                    <a:pt x="48" y="122"/>
                    <a:pt x="41" y="124"/>
                    <a:pt x="35" y="123"/>
                  </a:cubicBezTo>
                  <a:cubicBezTo>
                    <a:pt x="34" y="123"/>
                    <a:pt x="35" y="125"/>
                    <a:pt x="34" y="126"/>
                  </a:cubicBezTo>
                  <a:cubicBezTo>
                    <a:pt x="33" y="126"/>
                    <a:pt x="32" y="125"/>
                    <a:pt x="32" y="126"/>
                  </a:cubicBezTo>
                  <a:cubicBezTo>
                    <a:pt x="30" y="126"/>
                    <a:pt x="29" y="126"/>
                    <a:pt x="28" y="127"/>
                  </a:cubicBezTo>
                  <a:cubicBezTo>
                    <a:pt x="24" y="128"/>
                    <a:pt x="18" y="131"/>
                    <a:pt x="10" y="129"/>
                  </a:cubicBezTo>
                  <a:cubicBezTo>
                    <a:pt x="11" y="126"/>
                    <a:pt x="10" y="122"/>
                    <a:pt x="14" y="122"/>
                  </a:cubicBezTo>
                  <a:cubicBezTo>
                    <a:pt x="13" y="120"/>
                    <a:pt x="16" y="116"/>
                    <a:pt x="13" y="116"/>
                  </a:cubicBezTo>
                  <a:cubicBezTo>
                    <a:pt x="9" y="115"/>
                    <a:pt x="14" y="114"/>
                    <a:pt x="13" y="111"/>
                  </a:cubicBezTo>
                  <a:cubicBezTo>
                    <a:pt x="11" y="107"/>
                    <a:pt x="12" y="113"/>
                    <a:pt x="10" y="108"/>
                  </a:cubicBezTo>
                  <a:cubicBezTo>
                    <a:pt x="10" y="108"/>
                    <a:pt x="10" y="106"/>
                    <a:pt x="10" y="105"/>
                  </a:cubicBezTo>
                  <a:cubicBezTo>
                    <a:pt x="8" y="104"/>
                    <a:pt x="10" y="105"/>
                    <a:pt x="10" y="103"/>
                  </a:cubicBezTo>
                  <a:cubicBezTo>
                    <a:pt x="10" y="100"/>
                    <a:pt x="7" y="98"/>
                    <a:pt x="9" y="97"/>
                  </a:cubicBezTo>
                  <a:cubicBezTo>
                    <a:pt x="9" y="95"/>
                    <a:pt x="7" y="96"/>
                    <a:pt x="6" y="95"/>
                  </a:cubicBezTo>
                  <a:cubicBezTo>
                    <a:pt x="6" y="95"/>
                    <a:pt x="6" y="93"/>
                    <a:pt x="6" y="93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3" y="88"/>
                    <a:pt x="6" y="89"/>
                    <a:pt x="5" y="87"/>
                  </a:cubicBezTo>
                  <a:cubicBezTo>
                    <a:pt x="5" y="85"/>
                    <a:pt x="2" y="84"/>
                    <a:pt x="3" y="82"/>
                  </a:cubicBezTo>
                  <a:cubicBezTo>
                    <a:pt x="6" y="82"/>
                    <a:pt x="4" y="77"/>
                    <a:pt x="6" y="77"/>
                  </a:cubicBezTo>
                  <a:cubicBezTo>
                    <a:pt x="7" y="75"/>
                    <a:pt x="4" y="76"/>
                    <a:pt x="4" y="75"/>
                  </a:cubicBezTo>
                  <a:cubicBezTo>
                    <a:pt x="3" y="74"/>
                    <a:pt x="5" y="71"/>
                    <a:pt x="1" y="72"/>
                  </a:cubicBezTo>
                  <a:cubicBezTo>
                    <a:pt x="0" y="66"/>
                    <a:pt x="3" y="63"/>
                    <a:pt x="4" y="59"/>
                  </a:cubicBezTo>
                  <a:cubicBezTo>
                    <a:pt x="5" y="61"/>
                    <a:pt x="10" y="60"/>
                    <a:pt x="10" y="56"/>
                  </a:cubicBezTo>
                  <a:cubicBezTo>
                    <a:pt x="10" y="54"/>
                    <a:pt x="18" y="56"/>
                    <a:pt x="18" y="50"/>
                  </a:cubicBezTo>
                  <a:cubicBezTo>
                    <a:pt x="25" y="51"/>
                    <a:pt x="28" y="48"/>
                    <a:pt x="34" y="48"/>
                  </a:cubicBezTo>
                  <a:cubicBezTo>
                    <a:pt x="36" y="48"/>
                    <a:pt x="34" y="46"/>
                    <a:pt x="34" y="46"/>
                  </a:cubicBezTo>
                  <a:cubicBezTo>
                    <a:pt x="36" y="44"/>
                    <a:pt x="40" y="46"/>
                    <a:pt x="40" y="41"/>
                  </a:cubicBezTo>
                  <a:cubicBezTo>
                    <a:pt x="41" y="42"/>
                    <a:pt x="42" y="43"/>
                    <a:pt x="43" y="43"/>
                  </a:cubicBezTo>
                  <a:cubicBezTo>
                    <a:pt x="46" y="43"/>
                    <a:pt x="42" y="37"/>
                    <a:pt x="47" y="39"/>
                  </a:cubicBezTo>
                  <a:cubicBezTo>
                    <a:pt x="46" y="34"/>
                    <a:pt x="46" y="34"/>
                    <a:pt x="47" y="29"/>
                  </a:cubicBezTo>
                  <a:cubicBezTo>
                    <a:pt x="50" y="29"/>
                    <a:pt x="52" y="30"/>
                    <a:pt x="54" y="31"/>
                  </a:cubicBezTo>
                  <a:cubicBezTo>
                    <a:pt x="56" y="30"/>
                    <a:pt x="56" y="28"/>
                    <a:pt x="58" y="29"/>
                  </a:cubicBezTo>
                  <a:cubicBezTo>
                    <a:pt x="56" y="26"/>
                    <a:pt x="61" y="24"/>
                    <a:pt x="58" y="24"/>
                  </a:cubicBezTo>
                  <a:cubicBezTo>
                    <a:pt x="59" y="22"/>
                    <a:pt x="61" y="22"/>
                    <a:pt x="61" y="20"/>
                  </a:cubicBezTo>
                  <a:cubicBezTo>
                    <a:pt x="64" y="21"/>
                    <a:pt x="62" y="16"/>
                    <a:pt x="67" y="17"/>
                  </a:cubicBezTo>
                  <a:cubicBezTo>
                    <a:pt x="68" y="16"/>
                    <a:pt x="69" y="15"/>
                    <a:pt x="71" y="14"/>
                  </a:cubicBezTo>
                  <a:cubicBezTo>
                    <a:pt x="72" y="15"/>
                    <a:pt x="74" y="15"/>
                    <a:pt x="77" y="15"/>
                  </a:cubicBezTo>
                  <a:cubicBezTo>
                    <a:pt x="74" y="17"/>
                    <a:pt x="77" y="16"/>
                    <a:pt x="78" y="17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80" y="18"/>
                    <a:pt x="81" y="19"/>
                  </a:cubicBezTo>
                  <a:cubicBezTo>
                    <a:pt x="81" y="19"/>
                    <a:pt x="82" y="22"/>
                    <a:pt x="86" y="21"/>
                  </a:cubicBezTo>
                  <a:cubicBezTo>
                    <a:pt x="87" y="22"/>
                    <a:pt x="86" y="15"/>
                    <a:pt x="83" y="16"/>
                  </a:cubicBezTo>
                  <a:cubicBezTo>
                    <a:pt x="84" y="15"/>
                    <a:pt x="86" y="14"/>
                    <a:pt x="87" y="14"/>
                  </a:cubicBezTo>
                  <a:cubicBezTo>
                    <a:pt x="87" y="10"/>
                    <a:pt x="89" y="9"/>
                    <a:pt x="92" y="9"/>
                  </a:cubicBezTo>
                  <a:cubicBezTo>
                    <a:pt x="92" y="6"/>
                    <a:pt x="93" y="5"/>
                    <a:pt x="96" y="5"/>
                  </a:cubicBezTo>
                  <a:cubicBezTo>
                    <a:pt x="94" y="9"/>
                    <a:pt x="95" y="6"/>
                    <a:pt x="98" y="6"/>
                  </a:cubicBezTo>
                  <a:cubicBezTo>
                    <a:pt x="104" y="0"/>
                    <a:pt x="114" y="6"/>
                    <a:pt x="121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08" name="组合 107"/>
          <p:cNvGrpSpPr>
            <a:grpSpLocks/>
          </p:cNvGrpSpPr>
          <p:nvPr/>
        </p:nvGrpSpPr>
        <p:grpSpPr bwMode="auto">
          <a:xfrm>
            <a:off x="5329238" y="3065780"/>
            <a:ext cx="439544" cy="1480033"/>
            <a:chOff x="5191971" y="2814541"/>
            <a:chExt cx="439609" cy="1480012"/>
          </a:xfrm>
        </p:grpSpPr>
        <p:sp>
          <p:nvSpPr>
            <p:cNvPr id="109" name="任意多边形 108"/>
            <p:cNvSpPr/>
            <p:nvPr/>
          </p:nvSpPr>
          <p:spPr>
            <a:xfrm>
              <a:off x="5399964" y="2885978"/>
              <a:ext cx="46045" cy="110964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0" name="椭圆 109"/>
            <p:cNvSpPr/>
            <p:nvPr/>
          </p:nvSpPr>
          <p:spPr>
            <a:xfrm>
              <a:off x="5366622" y="2814541"/>
              <a:ext cx="63509" cy="65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68" name="组合 110"/>
            <p:cNvGrpSpPr>
              <a:grpSpLocks/>
            </p:cNvGrpSpPr>
            <p:nvPr/>
          </p:nvGrpSpPr>
          <p:grpSpPr bwMode="auto">
            <a:xfrm>
              <a:off x="5191971" y="3995263"/>
              <a:ext cx="439609" cy="299290"/>
              <a:chOff x="5191971" y="3995263"/>
              <a:chExt cx="439609" cy="299290"/>
            </a:xfrm>
          </p:grpSpPr>
          <p:sp>
            <p:nvSpPr>
              <p:cNvPr id="26669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70" name="矩形 112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69%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14" name="矩形 113"/>
          <p:cNvSpPr>
            <a:spLocks noChangeArrowheads="1"/>
          </p:cNvSpPr>
          <p:nvPr/>
        </p:nvSpPr>
        <p:spPr bwMode="auto">
          <a:xfrm>
            <a:off x="5335588" y="2829243"/>
            <a:ext cx="388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5" name="组合 114"/>
          <p:cNvGrpSpPr>
            <a:grpSpLocks/>
          </p:cNvGrpSpPr>
          <p:nvPr/>
        </p:nvGrpSpPr>
        <p:grpSpPr bwMode="auto">
          <a:xfrm>
            <a:off x="2052638" y="2654618"/>
            <a:ext cx="439544" cy="1480033"/>
            <a:chOff x="5191971" y="2814541"/>
            <a:chExt cx="439609" cy="1480012"/>
          </a:xfrm>
        </p:grpSpPr>
        <p:sp>
          <p:nvSpPr>
            <p:cNvPr id="116" name="任意多边形 115"/>
            <p:cNvSpPr/>
            <p:nvPr/>
          </p:nvSpPr>
          <p:spPr>
            <a:xfrm>
              <a:off x="5399964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5366622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63" name="组合 117"/>
            <p:cNvGrpSpPr>
              <a:grpSpLocks/>
            </p:cNvGrpSpPr>
            <p:nvPr/>
          </p:nvGrpSpPr>
          <p:grpSpPr bwMode="auto">
            <a:xfrm>
              <a:off x="5191971" y="3995263"/>
              <a:ext cx="439609" cy="299290"/>
              <a:chOff x="5191971" y="3995263"/>
              <a:chExt cx="439609" cy="299290"/>
            </a:xfrm>
          </p:grpSpPr>
          <p:sp>
            <p:nvSpPr>
              <p:cNvPr id="26664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665" name="矩形 119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69%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21" name="矩形 120"/>
          <p:cNvSpPr>
            <a:spLocks noChangeArrowheads="1"/>
          </p:cNvSpPr>
          <p:nvPr/>
        </p:nvSpPr>
        <p:spPr bwMode="auto">
          <a:xfrm>
            <a:off x="2066925" y="2418080"/>
            <a:ext cx="388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组合 121"/>
          <p:cNvGrpSpPr>
            <a:grpSpLocks/>
          </p:cNvGrpSpPr>
          <p:nvPr/>
        </p:nvGrpSpPr>
        <p:grpSpPr bwMode="auto">
          <a:xfrm>
            <a:off x="6643688" y="2434273"/>
            <a:ext cx="439544" cy="1480033"/>
            <a:chOff x="5191971" y="2814541"/>
            <a:chExt cx="439609" cy="1480012"/>
          </a:xfrm>
        </p:grpSpPr>
        <p:sp>
          <p:nvSpPr>
            <p:cNvPr id="123" name="任意多边形 122"/>
            <p:cNvSpPr/>
            <p:nvPr/>
          </p:nvSpPr>
          <p:spPr>
            <a:xfrm>
              <a:off x="5399964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>
              <a:off x="5366622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58" name="组合 124"/>
            <p:cNvGrpSpPr>
              <a:grpSpLocks/>
            </p:cNvGrpSpPr>
            <p:nvPr/>
          </p:nvGrpSpPr>
          <p:grpSpPr bwMode="auto">
            <a:xfrm>
              <a:off x="5191971" y="3995624"/>
              <a:ext cx="439609" cy="298929"/>
              <a:chOff x="5191971" y="3995624"/>
              <a:chExt cx="439609" cy="298929"/>
            </a:xfrm>
          </p:grpSpPr>
          <p:sp>
            <p:nvSpPr>
              <p:cNvPr id="126" name="Freeform 271"/>
              <p:cNvSpPr>
                <a:spLocks/>
              </p:cNvSpPr>
              <p:nvPr/>
            </p:nvSpPr>
            <p:spPr bwMode="auto">
              <a:xfrm>
                <a:off x="5226901" y="3995624"/>
                <a:ext cx="347713" cy="280983"/>
              </a:xfrm>
              <a:custGeom>
                <a:avLst/>
                <a:gdLst>
                  <a:gd name="T0" fmla="*/ 2 w 125"/>
                  <a:gd name="T1" fmla="*/ 42 h 101"/>
                  <a:gd name="T2" fmla="*/ 0 w 125"/>
                  <a:gd name="T3" fmla="*/ 42 h 101"/>
                  <a:gd name="T4" fmla="*/ 0 w 125"/>
                  <a:gd name="T5" fmla="*/ 101 h 101"/>
                  <a:gd name="T6" fmla="*/ 125 w 125"/>
                  <a:gd name="T7" fmla="*/ 101 h 101"/>
                  <a:gd name="T8" fmla="*/ 125 w 125"/>
                  <a:gd name="T9" fmla="*/ 42 h 101"/>
                  <a:gd name="T10" fmla="*/ 125 w 125"/>
                  <a:gd name="T11" fmla="*/ 42 h 101"/>
                  <a:gd name="T12" fmla="*/ 63 w 125"/>
                  <a:gd name="T13" fmla="*/ 0 h 101"/>
                  <a:gd name="T14" fmla="*/ 2 w 125"/>
                  <a:gd name="T15" fmla="*/ 4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60" name="矩形 126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35%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28" name="组合 127"/>
          <p:cNvGrpSpPr>
            <a:grpSpLocks/>
          </p:cNvGrpSpPr>
          <p:nvPr/>
        </p:nvGrpSpPr>
        <p:grpSpPr bwMode="auto">
          <a:xfrm rot="10800000">
            <a:off x="3890963" y="1598930"/>
            <a:ext cx="439544" cy="1476375"/>
            <a:chOff x="5171528" y="2814541"/>
            <a:chExt cx="439609" cy="1476354"/>
          </a:xfrm>
        </p:grpSpPr>
        <p:sp>
          <p:nvSpPr>
            <p:cNvPr id="129" name="任意多边形 128"/>
            <p:cNvSpPr/>
            <p:nvPr/>
          </p:nvSpPr>
          <p:spPr>
            <a:xfrm>
              <a:off x="5401556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>
              <a:off x="5366626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53" name="组合 130"/>
            <p:cNvGrpSpPr>
              <a:grpSpLocks/>
            </p:cNvGrpSpPr>
            <p:nvPr/>
          </p:nvGrpSpPr>
          <p:grpSpPr bwMode="auto">
            <a:xfrm>
              <a:off x="5171528" y="3995263"/>
              <a:ext cx="439609" cy="295632"/>
              <a:chOff x="5171528" y="3995263"/>
              <a:chExt cx="439609" cy="295632"/>
            </a:xfrm>
          </p:grpSpPr>
          <p:sp>
            <p:nvSpPr>
              <p:cNvPr id="26654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55" name="矩形 132"/>
              <p:cNvSpPr>
                <a:spLocks noChangeArrowheads="1"/>
              </p:cNvSpPr>
              <p:nvPr/>
            </p:nvSpPr>
            <p:spPr bwMode="auto">
              <a:xfrm rot="10800000">
                <a:off x="5171528" y="4044677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48%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34" name="组合 133"/>
          <p:cNvGrpSpPr>
            <a:grpSpLocks/>
          </p:cNvGrpSpPr>
          <p:nvPr/>
        </p:nvGrpSpPr>
        <p:grpSpPr bwMode="auto">
          <a:xfrm rot="10800000">
            <a:off x="2686052" y="1343343"/>
            <a:ext cx="439544" cy="1481137"/>
            <a:chOff x="5173909" y="2816130"/>
            <a:chExt cx="439609" cy="1481914"/>
          </a:xfrm>
        </p:grpSpPr>
        <p:sp>
          <p:nvSpPr>
            <p:cNvPr id="135" name="任意多边形 134"/>
            <p:cNvSpPr/>
            <p:nvPr/>
          </p:nvSpPr>
          <p:spPr>
            <a:xfrm>
              <a:off x="5403939" y="2886016"/>
              <a:ext cx="46044" cy="110865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5367420" y="2816130"/>
              <a:ext cx="65098" cy="651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48" name="组合 136"/>
            <p:cNvGrpSpPr>
              <a:grpSpLocks/>
            </p:cNvGrpSpPr>
            <p:nvPr/>
          </p:nvGrpSpPr>
          <p:grpSpPr bwMode="auto">
            <a:xfrm>
              <a:off x="5173909" y="3995263"/>
              <a:ext cx="439609" cy="302781"/>
              <a:chOff x="5173909" y="3995263"/>
              <a:chExt cx="439609" cy="302781"/>
            </a:xfrm>
          </p:grpSpPr>
          <p:sp>
            <p:nvSpPr>
              <p:cNvPr id="26649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50" name="矩形 138"/>
              <p:cNvSpPr>
                <a:spLocks noChangeArrowheads="1"/>
              </p:cNvSpPr>
              <p:nvPr/>
            </p:nvSpPr>
            <p:spPr bwMode="auto">
              <a:xfrm rot="10800000">
                <a:off x="5173909" y="4051694"/>
                <a:ext cx="439609" cy="246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36%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0" name="组合 139"/>
          <p:cNvGrpSpPr>
            <a:grpSpLocks/>
          </p:cNvGrpSpPr>
          <p:nvPr/>
        </p:nvGrpSpPr>
        <p:grpSpPr bwMode="auto">
          <a:xfrm rot="10800000">
            <a:off x="5695950" y="1406844"/>
            <a:ext cx="439544" cy="1476375"/>
            <a:chOff x="5166766" y="2816129"/>
            <a:chExt cx="439609" cy="1477150"/>
          </a:xfrm>
        </p:grpSpPr>
        <p:sp>
          <p:nvSpPr>
            <p:cNvPr id="141" name="任意多边形 140"/>
            <p:cNvSpPr/>
            <p:nvPr/>
          </p:nvSpPr>
          <p:spPr>
            <a:xfrm>
              <a:off x="5401556" y="2886015"/>
              <a:ext cx="46045" cy="110865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>
              <a:off x="5366626" y="2816129"/>
              <a:ext cx="63509" cy="651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43" name="组合 142"/>
            <p:cNvGrpSpPr>
              <a:grpSpLocks/>
            </p:cNvGrpSpPr>
            <p:nvPr/>
          </p:nvGrpSpPr>
          <p:grpSpPr bwMode="auto">
            <a:xfrm>
              <a:off x="5166766" y="3994672"/>
              <a:ext cx="439609" cy="298607"/>
              <a:chOff x="5166766" y="3994672"/>
              <a:chExt cx="439609" cy="298607"/>
            </a:xfrm>
          </p:grpSpPr>
          <p:sp>
            <p:nvSpPr>
              <p:cNvPr id="144" name="Freeform 271"/>
              <p:cNvSpPr>
                <a:spLocks/>
              </p:cNvSpPr>
              <p:nvPr/>
            </p:nvSpPr>
            <p:spPr bwMode="auto">
              <a:xfrm>
                <a:off x="5228494" y="3994672"/>
                <a:ext cx="347713" cy="282723"/>
              </a:xfrm>
              <a:custGeom>
                <a:avLst/>
                <a:gdLst>
                  <a:gd name="T0" fmla="*/ 2 w 125"/>
                  <a:gd name="T1" fmla="*/ 42 h 101"/>
                  <a:gd name="T2" fmla="*/ 0 w 125"/>
                  <a:gd name="T3" fmla="*/ 42 h 101"/>
                  <a:gd name="T4" fmla="*/ 0 w 125"/>
                  <a:gd name="T5" fmla="*/ 101 h 101"/>
                  <a:gd name="T6" fmla="*/ 125 w 125"/>
                  <a:gd name="T7" fmla="*/ 101 h 101"/>
                  <a:gd name="T8" fmla="*/ 125 w 125"/>
                  <a:gd name="T9" fmla="*/ 42 h 101"/>
                  <a:gd name="T10" fmla="*/ 125 w 125"/>
                  <a:gd name="T11" fmla="*/ 42 h 101"/>
                  <a:gd name="T12" fmla="*/ 63 w 125"/>
                  <a:gd name="T13" fmla="*/ 0 h 101"/>
                  <a:gd name="T14" fmla="*/ 2 w 125"/>
                  <a:gd name="T15" fmla="*/ 4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45" name="矩形 144"/>
              <p:cNvSpPr>
                <a:spLocks noChangeArrowheads="1"/>
              </p:cNvSpPr>
              <p:nvPr/>
            </p:nvSpPr>
            <p:spPr bwMode="auto">
              <a:xfrm rot="10800000">
                <a:off x="5166766" y="4046929"/>
                <a:ext cx="439609" cy="246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27%</a:t>
                </a:r>
                <a:endParaRPr lang="zh-CN" altLang="en-US" sz="10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46" name="文本框 145"/>
          <p:cNvSpPr txBox="1"/>
          <p:nvPr/>
        </p:nvSpPr>
        <p:spPr bwMode="auto">
          <a:xfrm>
            <a:off x="1671955" y="1921193"/>
            <a:ext cx="11684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  <p:sp>
        <p:nvSpPr>
          <p:cNvPr id="147" name="矩形 146"/>
          <p:cNvSpPr>
            <a:spLocks noChangeArrowheads="1"/>
          </p:cNvSpPr>
          <p:nvPr/>
        </p:nvSpPr>
        <p:spPr bwMode="auto">
          <a:xfrm>
            <a:off x="3925888" y="3073718"/>
            <a:ext cx="388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矩形 147"/>
          <p:cNvSpPr>
            <a:spLocks noChangeArrowheads="1"/>
          </p:cNvSpPr>
          <p:nvPr/>
        </p:nvSpPr>
        <p:spPr bwMode="auto">
          <a:xfrm>
            <a:off x="5937250" y="2737168"/>
            <a:ext cx="3905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矩形 148"/>
          <p:cNvSpPr>
            <a:spLocks noChangeArrowheads="1"/>
          </p:cNvSpPr>
          <p:nvPr/>
        </p:nvSpPr>
        <p:spPr bwMode="auto">
          <a:xfrm>
            <a:off x="6653530" y="2166620"/>
            <a:ext cx="3905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矩形 149"/>
          <p:cNvSpPr>
            <a:spLocks noChangeArrowheads="1"/>
          </p:cNvSpPr>
          <p:nvPr/>
        </p:nvSpPr>
        <p:spPr bwMode="auto">
          <a:xfrm>
            <a:off x="2706688" y="2795905"/>
            <a:ext cx="388937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文本框 150"/>
          <p:cNvSpPr txBox="1"/>
          <p:nvPr/>
        </p:nvSpPr>
        <p:spPr bwMode="auto">
          <a:xfrm>
            <a:off x="3508375" y="3268663"/>
            <a:ext cx="120840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  <p:sp>
        <p:nvSpPr>
          <p:cNvPr id="152" name="文本框 151"/>
          <p:cNvSpPr txBox="1"/>
          <p:nvPr/>
        </p:nvSpPr>
        <p:spPr bwMode="auto">
          <a:xfrm>
            <a:off x="6251575" y="1676083"/>
            <a:ext cx="120840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  <p:sp>
        <p:nvSpPr>
          <p:cNvPr id="153" name="文本框 1"/>
          <p:cNvSpPr txBox="1">
            <a:spLocks noChangeArrowheads="1"/>
          </p:cNvSpPr>
          <p:nvPr/>
        </p:nvSpPr>
        <p:spPr bwMode="auto">
          <a:xfrm>
            <a:off x="2025720" y="339502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文本框 2"/>
          <p:cNvSpPr txBox="1">
            <a:spLocks noChangeArrowheads="1"/>
          </p:cNvSpPr>
          <p:nvPr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5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56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56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56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21" grpId="0"/>
      <p:bldP spid="146" grpId="0"/>
      <p:bldP spid="147" grpId="0"/>
      <p:bldP spid="148" grpId="0"/>
      <p:bldP spid="149" grpId="0"/>
      <p:bldP spid="150" grpId="0"/>
      <p:bldP spid="151" grpId="0"/>
      <p:bldP spid="152" grpId="0"/>
    </p:bldLst>
  </p:timing>
</p:sld>
</file>

<file path=ppt/theme/theme1.xml><?xml version="1.0" encoding="utf-8"?>
<a:theme xmlns:a="http://schemas.openxmlformats.org/drawingml/2006/main" name="Office 主题​​">
  <a:themeElements>
    <a:clrScheme name="04">
      <a:dk1>
        <a:sysClr val="windowText" lastClr="000000"/>
      </a:dk1>
      <a:lt1>
        <a:sysClr val="window" lastClr="FFFFFF"/>
      </a:lt1>
      <a:dk2>
        <a:srgbClr val="385863"/>
      </a:dk2>
      <a:lt2>
        <a:srgbClr val="37B0CD"/>
      </a:lt2>
      <a:accent1>
        <a:srgbClr val="77CAC0"/>
      </a:accent1>
      <a:accent2>
        <a:srgbClr val="7B4B73"/>
      </a:accent2>
      <a:accent3>
        <a:srgbClr val="F2615C"/>
      </a:accent3>
      <a:accent4>
        <a:srgbClr val="D34D42"/>
      </a:accent4>
      <a:accent5>
        <a:srgbClr val="DAD4BE"/>
      </a:accent5>
      <a:accent6>
        <a:srgbClr val="BCAF85"/>
      </a:accent6>
      <a:hlink>
        <a:srgbClr val="AD1F1F"/>
      </a:hlink>
      <a:folHlink>
        <a:srgbClr val="FFC42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12848</TotalTime>
  <Words>3621</Words>
  <Application>Microsoft Office PowerPoint</Application>
  <PresentationFormat>全屏显示(16:9)</PresentationFormat>
  <Paragraphs>337</Paragraphs>
  <Slides>24</Slides>
  <Notes>23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丫丫精饰</dc:title>
  <dc:subject>丫丫精饰</dc:subject>
  <dc:creator>丫丫精饰</dc:creator>
  <cp:keywords>https://cyppt.taobao.com/</cp:keywords>
  <dc:description>https://cyppt.taobao.com/</dc:description>
  <cp:lastModifiedBy>Administrator</cp:lastModifiedBy>
  <cp:revision>4143</cp:revision>
  <dcterms:created xsi:type="dcterms:W3CDTF">2014-07-30T04:54:51Z</dcterms:created>
  <dcterms:modified xsi:type="dcterms:W3CDTF">2017-07-06T18:28:38Z</dcterms:modified>
  <cp:category>https://cyppt.taobao.com/</cp:category>
</cp:coreProperties>
</file>

<file path=docProps/thumbnail.jpeg>
</file>